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131"/>
  </p:notesMasterIdLst>
  <p:handoutMasterIdLst>
    <p:handoutMasterId r:id="rId132"/>
  </p:handoutMasterIdLst>
  <p:sldIdLst>
    <p:sldId id="625" r:id="rId2"/>
    <p:sldId id="741" r:id="rId3"/>
    <p:sldId id="767" r:id="rId4"/>
    <p:sldId id="749" r:id="rId5"/>
    <p:sldId id="750" r:id="rId6"/>
    <p:sldId id="628" r:id="rId7"/>
    <p:sldId id="770" r:id="rId8"/>
    <p:sldId id="751" r:id="rId9"/>
    <p:sldId id="630" r:id="rId10"/>
    <p:sldId id="631" r:id="rId11"/>
    <p:sldId id="632" r:id="rId12"/>
    <p:sldId id="633" r:id="rId13"/>
    <p:sldId id="752" r:id="rId14"/>
    <p:sldId id="635" r:id="rId15"/>
    <p:sldId id="636" r:id="rId16"/>
    <p:sldId id="637" r:id="rId17"/>
    <p:sldId id="639" r:id="rId18"/>
    <p:sldId id="640" r:id="rId19"/>
    <p:sldId id="641" r:id="rId20"/>
    <p:sldId id="642" r:id="rId21"/>
    <p:sldId id="643" r:id="rId22"/>
    <p:sldId id="644" r:id="rId23"/>
    <p:sldId id="645" r:id="rId24"/>
    <p:sldId id="646" r:id="rId25"/>
    <p:sldId id="647" r:id="rId26"/>
    <p:sldId id="648" r:id="rId27"/>
    <p:sldId id="649" r:id="rId28"/>
    <p:sldId id="650" r:id="rId29"/>
    <p:sldId id="651" r:id="rId30"/>
    <p:sldId id="652" r:id="rId31"/>
    <p:sldId id="653" r:id="rId32"/>
    <p:sldId id="657" r:id="rId33"/>
    <p:sldId id="658" r:id="rId34"/>
    <p:sldId id="654" r:id="rId35"/>
    <p:sldId id="753" r:id="rId36"/>
    <p:sldId id="754" r:id="rId37"/>
    <p:sldId id="660" r:id="rId38"/>
    <p:sldId id="659" r:id="rId39"/>
    <p:sldId id="661" r:id="rId40"/>
    <p:sldId id="662" r:id="rId41"/>
    <p:sldId id="768" r:id="rId42"/>
    <p:sldId id="769" r:id="rId43"/>
    <p:sldId id="756" r:id="rId44"/>
    <p:sldId id="757" r:id="rId45"/>
    <p:sldId id="758" r:id="rId46"/>
    <p:sldId id="759" r:id="rId47"/>
    <p:sldId id="773" r:id="rId48"/>
    <p:sldId id="774" r:id="rId49"/>
    <p:sldId id="771" r:id="rId50"/>
    <p:sldId id="667" r:id="rId51"/>
    <p:sldId id="668" r:id="rId52"/>
    <p:sldId id="669" r:id="rId53"/>
    <p:sldId id="670" r:id="rId54"/>
    <p:sldId id="671" r:id="rId55"/>
    <p:sldId id="672" r:id="rId56"/>
    <p:sldId id="760" r:id="rId57"/>
    <p:sldId id="761" r:id="rId58"/>
    <p:sldId id="762" r:id="rId59"/>
    <p:sldId id="763" r:id="rId60"/>
    <p:sldId id="677" r:id="rId61"/>
    <p:sldId id="678" r:id="rId62"/>
    <p:sldId id="679" r:id="rId63"/>
    <p:sldId id="680" r:id="rId64"/>
    <p:sldId id="681" r:id="rId65"/>
    <p:sldId id="682" r:id="rId66"/>
    <p:sldId id="684" r:id="rId67"/>
    <p:sldId id="764" r:id="rId68"/>
    <p:sldId id="765" r:id="rId69"/>
    <p:sldId id="688" r:id="rId70"/>
    <p:sldId id="689" r:id="rId71"/>
    <p:sldId id="690" r:id="rId72"/>
    <p:sldId id="691" r:id="rId73"/>
    <p:sldId id="778" r:id="rId74"/>
    <p:sldId id="692" r:id="rId75"/>
    <p:sldId id="776" r:id="rId76"/>
    <p:sldId id="777" r:id="rId77"/>
    <p:sldId id="693" r:id="rId78"/>
    <p:sldId id="694" r:id="rId79"/>
    <p:sldId id="695" r:id="rId80"/>
    <p:sldId id="696" r:id="rId81"/>
    <p:sldId id="697" r:id="rId82"/>
    <p:sldId id="699" r:id="rId83"/>
    <p:sldId id="742" r:id="rId84"/>
    <p:sldId id="743" r:id="rId85"/>
    <p:sldId id="744" r:id="rId86"/>
    <p:sldId id="745" r:id="rId87"/>
    <p:sldId id="766" r:id="rId88"/>
    <p:sldId id="746" r:id="rId89"/>
    <p:sldId id="775" r:id="rId90"/>
    <p:sldId id="701" r:id="rId91"/>
    <p:sldId id="702" r:id="rId92"/>
    <p:sldId id="703" r:id="rId93"/>
    <p:sldId id="700" r:id="rId94"/>
    <p:sldId id="704" r:id="rId95"/>
    <p:sldId id="705" r:id="rId96"/>
    <p:sldId id="706" r:id="rId97"/>
    <p:sldId id="707" r:id="rId98"/>
    <p:sldId id="708" r:id="rId99"/>
    <p:sldId id="709" r:id="rId100"/>
    <p:sldId id="710" r:id="rId101"/>
    <p:sldId id="711" r:id="rId102"/>
    <p:sldId id="712" r:id="rId103"/>
    <p:sldId id="713" r:id="rId104"/>
    <p:sldId id="714" r:id="rId105"/>
    <p:sldId id="715" r:id="rId106"/>
    <p:sldId id="716" r:id="rId107"/>
    <p:sldId id="717" r:id="rId108"/>
    <p:sldId id="718" r:id="rId109"/>
    <p:sldId id="719" r:id="rId110"/>
    <p:sldId id="720" r:id="rId111"/>
    <p:sldId id="721" r:id="rId112"/>
    <p:sldId id="722" r:id="rId113"/>
    <p:sldId id="723" r:id="rId114"/>
    <p:sldId id="724" r:id="rId115"/>
    <p:sldId id="725" r:id="rId116"/>
    <p:sldId id="726" r:id="rId117"/>
    <p:sldId id="727" r:id="rId118"/>
    <p:sldId id="728" r:id="rId119"/>
    <p:sldId id="729" r:id="rId120"/>
    <p:sldId id="730" r:id="rId121"/>
    <p:sldId id="731" r:id="rId122"/>
    <p:sldId id="732" r:id="rId123"/>
    <p:sldId id="733" r:id="rId124"/>
    <p:sldId id="734" r:id="rId125"/>
    <p:sldId id="735" r:id="rId126"/>
    <p:sldId id="736" r:id="rId127"/>
    <p:sldId id="737" r:id="rId128"/>
    <p:sldId id="738" r:id="rId129"/>
    <p:sldId id="739" r:id="rId130"/>
  </p:sldIdLst>
  <p:sldSz cx="9144000" cy="6858000" type="screen4x3"/>
  <p:notesSz cx="6797675" cy="9926638"/>
  <p:defaultTextStyle>
    <a:defPPr>
      <a:defRPr lang="ja-JP"/>
    </a:defPPr>
    <a:lvl1pPr algn="l" rtl="0" eaLnBrk="0" fontAlgn="base" hangingPunct="0">
      <a:spcBef>
        <a:spcPct val="0"/>
      </a:spcBef>
      <a:spcAft>
        <a:spcPct val="0"/>
      </a:spcAft>
      <a:defRPr kumimoji="1" sz="1400" kern="1200">
        <a:solidFill>
          <a:schemeClr val="tx1"/>
        </a:solidFill>
        <a:latin typeface="Arial" panose="020B0604020202020204" pitchFamily="34" charset="0"/>
        <a:ea typeface="ＭＳ Ｐゴシック" panose="020B0600070205080204" pitchFamily="50" charset="-128"/>
        <a:cs typeface="+mn-cs"/>
      </a:defRPr>
    </a:lvl1pPr>
    <a:lvl2pPr marL="457200" algn="l" rtl="0" eaLnBrk="0" fontAlgn="base" hangingPunct="0">
      <a:spcBef>
        <a:spcPct val="0"/>
      </a:spcBef>
      <a:spcAft>
        <a:spcPct val="0"/>
      </a:spcAft>
      <a:defRPr kumimoji="1" sz="1400" kern="1200">
        <a:solidFill>
          <a:schemeClr val="tx1"/>
        </a:solidFill>
        <a:latin typeface="Arial" panose="020B0604020202020204" pitchFamily="34" charset="0"/>
        <a:ea typeface="ＭＳ Ｐゴシック" panose="020B0600070205080204" pitchFamily="50" charset="-128"/>
        <a:cs typeface="+mn-cs"/>
      </a:defRPr>
    </a:lvl2pPr>
    <a:lvl3pPr marL="914400" algn="l" rtl="0" eaLnBrk="0" fontAlgn="base" hangingPunct="0">
      <a:spcBef>
        <a:spcPct val="0"/>
      </a:spcBef>
      <a:spcAft>
        <a:spcPct val="0"/>
      </a:spcAft>
      <a:defRPr kumimoji="1" sz="1400" kern="1200">
        <a:solidFill>
          <a:schemeClr val="tx1"/>
        </a:solidFill>
        <a:latin typeface="Arial" panose="020B0604020202020204" pitchFamily="34" charset="0"/>
        <a:ea typeface="ＭＳ Ｐゴシック" panose="020B0600070205080204" pitchFamily="50" charset="-128"/>
        <a:cs typeface="+mn-cs"/>
      </a:defRPr>
    </a:lvl3pPr>
    <a:lvl4pPr marL="1371600" algn="l" rtl="0" eaLnBrk="0" fontAlgn="base" hangingPunct="0">
      <a:spcBef>
        <a:spcPct val="0"/>
      </a:spcBef>
      <a:spcAft>
        <a:spcPct val="0"/>
      </a:spcAft>
      <a:defRPr kumimoji="1" sz="1400" kern="1200">
        <a:solidFill>
          <a:schemeClr val="tx1"/>
        </a:solidFill>
        <a:latin typeface="Arial" panose="020B0604020202020204" pitchFamily="34" charset="0"/>
        <a:ea typeface="ＭＳ Ｐゴシック" panose="020B0600070205080204" pitchFamily="50" charset="-128"/>
        <a:cs typeface="+mn-cs"/>
      </a:defRPr>
    </a:lvl4pPr>
    <a:lvl5pPr marL="1828800" algn="l" rtl="0" eaLnBrk="0" fontAlgn="base" hangingPunct="0">
      <a:spcBef>
        <a:spcPct val="0"/>
      </a:spcBef>
      <a:spcAft>
        <a:spcPct val="0"/>
      </a:spcAft>
      <a:defRPr kumimoji="1" sz="1400" kern="1200">
        <a:solidFill>
          <a:schemeClr val="tx1"/>
        </a:solidFill>
        <a:latin typeface="Arial" panose="020B0604020202020204" pitchFamily="34" charset="0"/>
        <a:ea typeface="ＭＳ Ｐゴシック" panose="020B0600070205080204" pitchFamily="50" charset="-128"/>
        <a:cs typeface="+mn-cs"/>
      </a:defRPr>
    </a:lvl5pPr>
    <a:lvl6pPr marL="2286000" algn="l" defTabSz="914400" rtl="0" eaLnBrk="1" latinLnBrk="0" hangingPunct="1">
      <a:defRPr kumimoji="1" sz="1400" kern="1200">
        <a:solidFill>
          <a:schemeClr val="tx1"/>
        </a:solidFill>
        <a:latin typeface="Arial" panose="020B0604020202020204" pitchFamily="34" charset="0"/>
        <a:ea typeface="ＭＳ Ｐゴシック" panose="020B0600070205080204" pitchFamily="50" charset="-128"/>
        <a:cs typeface="+mn-cs"/>
      </a:defRPr>
    </a:lvl6pPr>
    <a:lvl7pPr marL="2743200" algn="l" defTabSz="914400" rtl="0" eaLnBrk="1" latinLnBrk="0" hangingPunct="1">
      <a:defRPr kumimoji="1" sz="1400" kern="1200">
        <a:solidFill>
          <a:schemeClr val="tx1"/>
        </a:solidFill>
        <a:latin typeface="Arial" panose="020B0604020202020204" pitchFamily="34" charset="0"/>
        <a:ea typeface="ＭＳ Ｐゴシック" panose="020B0600070205080204" pitchFamily="50" charset="-128"/>
        <a:cs typeface="+mn-cs"/>
      </a:defRPr>
    </a:lvl7pPr>
    <a:lvl8pPr marL="3200400" algn="l" defTabSz="914400" rtl="0" eaLnBrk="1" latinLnBrk="0" hangingPunct="1">
      <a:defRPr kumimoji="1" sz="1400" kern="1200">
        <a:solidFill>
          <a:schemeClr val="tx1"/>
        </a:solidFill>
        <a:latin typeface="Arial" panose="020B0604020202020204" pitchFamily="34" charset="0"/>
        <a:ea typeface="ＭＳ Ｐゴシック" panose="020B0600070205080204" pitchFamily="50" charset="-128"/>
        <a:cs typeface="+mn-cs"/>
      </a:defRPr>
    </a:lvl8pPr>
    <a:lvl9pPr marL="3657600" algn="l" defTabSz="914400" rtl="0" eaLnBrk="1" latinLnBrk="0" hangingPunct="1">
      <a:defRPr kumimoji="1" sz="1400" kern="1200">
        <a:solidFill>
          <a:schemeClr val="tx1"/>
        </a:solidFill>
        <a:latin typeface="Arial" panose="020B0604020202020204" pitchFamily="34" charset="0"/>
        <a:ea typeface="ＭＳ Ｐゴシック" panose="020B0600070205080204" pitchFamily="50"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126">
          <p15:clr>
            <a:srgbClr val="A4A3A4"/>
          </p15:clr>
        </p15:guide>
        <p15:guide id="2" pos="2142">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1FDFB"/>
    <a:srgbClr val="FF9900"/>
    <a:srgbClr val="FA9862"/>
    <a:srgbClr val="003366"/>
    <a:srgbClr val="99FF99"/>
    <a:srgbClr val="FFCC00"/>
    <a:srgbClr val="99CC00"/>
    <a:srgbClr val="CCCC00"/>
    <a:srgbClr val="FFCC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スタイル (中間)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DF18680-E054-41AD-8BC1-D1AEF772440D}" styleName="中間スタイル 2 - アクセント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5AB1C69-6EDB-4FF4-983F-18BD219EF322}" styleName="中間スタイル 2 - アクセント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1EBBBCC-DAD2-459C-BE2E-F6DE35CF9A28}" styleName="濃色スタイル 2 - アクセント 3/アクセント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2D5ABB26-0587-4C30-8999-92F81FD0307C}" styleName="スタイルなし、表のグリッド線なし">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986" autoAdjust="0"/>
    <p:restoredTop sz="97536" autoAdjust="0"/>
  </p:normalViewPr>
  <p:slideViewPr>
    <p:cSldViewPr snapToObjects="1">
      <p:cViewPr varScale="1">
        <p:scale>
          <a:sx n="81" d="100"/>
          <a:sy n="81" d="100"/>
        </p:scale>
        <p:origin x="66" y="294"/>
      </p:cViewPr>
      <p:guideLst>
        <p:guide orient="horz" pos="2160"/>
        <p:guide pos="2880"/>
      </p:guideLst>
    </p:cSldViewPr>
  </p:slideViewPr>
  <p:notesTextViewPr>
    <p:cViewPr>
      <p:scale>
        <a:sx n="100" d="100"/>
        <a:sy n="100" d="100"/>
      </p:scale>
      <p:origin x="0" y="0"/>
    </p:cViewPr>
  </p:notesTextViewPr>
  <p:sorterViewPr>
    <p:cViewPr varScale="1">
      <p:scale>
        <a:sx n="1" d="1"/>
        <a:sy n="1" d="1"/>
      </p:scale>
      <p:origin x="0" y="0"/>
    </p:cViewPr>
  </p:sorterViewPr>
  <p:notesViewPr>
    <p:cSldViewPr snapToObjects="1">
      <p:cViewPr>
        <p:scale>
          <a:sx n="75" d="100"/>
          <a:sy n="75" d="100"/>
        </p:scale>
        <p:origin x="966" y="33"/>
      </p:cViewPr>
      <p:guideLst>
        <p:guide orient="horz" pos="3126"/>
        <p:guide pos="2142"/>
      </p:guideLst>
    </p:cSldViewPr>
  </p:notesViewPr>
  <p:gridSpacing cx="45005" cy="45005"/>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presProps" Target="pres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slide" Target="slides/slide117.xml"/><Relationship Id="rId126" Type="http://schemas.openxmlformats.org/officeDocument/2006/relationships/slide" Target="slides/slide125.xml"/><Relationship Id="rId13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notesMaster" Target="notesMasters/notesMaster1.xml"/><Relationship Id="rId136"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4F3B3CBF-D788-46C9-99D7-07D583C6B6D2}"/>
              </a:ext>
            </a:extLst>
          </p:cNvPr>
          <p:cNvSpPr>
            <a:spLocks noGrp="1" noChangeArrowheads="1"/>
          </p:cNvSpPr>
          <p:nvPr>
            <p:ph type="hdr" sz="quarter"/>
          </p:nvPr>
        </p:nvSpPr>
        <p:spPr bwMode="auto">
          <a:xfrm>
            <a:off x="0" y="0"/>
            <a:ext cx="2946400" cy="495300"/>
          </a:xfrm>
          <a:prstGeom prst="rect">
            <a:avLst/>
          </a:prstGeom>
          <a:noFill/>
          <a:ln w="9525">
            <a:noFill/>
            <a:miter lim="800000"/>
            <a:headEnd/>
            <a:tailEnd/>
          </a:ln>
        </p:spPr>
        <p:txBody>
          <a:bodyPr vert="horz" wrap="square" lIns="95530" tIns="47765" rIns="95530" bIns="47765" numCol="1" anchor="t" anchorCtr="0" compatLnSpc="1">
            <a:prstTxWarp prst="textNoShape">
              <a:avLst/>
            </a:prstTxWarp>
          </a:bodyPr>
          <a:lstStyle>
            <a:lvl1pPr defTabSz="955731" eaLnBrk="1" hangingPunct="1">
              <a:defRPr sz="1300">
                <a:latin typeface="Arial" charset="0"/>
                <a:ea typeface="ＭＳ Ｐゴシック" pitchFamily="50" charset="-128"/>
              </a:defRPr>
            </a:lvl1pPr>
          </a:lstStyle>
          <a:p>
            <a:pPr>
              <a:defRPr/>
            </a:pPr>
            <a:endParaRPr lang="en-US" altLang="ja-JP"/>
          </a:p>
        </p:txBody>
      </p:sp>
      <p:sp>
        <p:nvSpPr>
          <p:cNvPr id="6147" name="Rectangle 3">
            <a:extLst>
              <a:ext uri="{FF2B5EF4-FFF2-40B4-BE49-F238E27FC236}">
                <a16:creationId xmlns:a16="http://schemas.microsoft.com/office/drawing/2014/main" id="{DB042EE6-2CFB-4EA3-BF80-D99ED3BC13A3}"/>
              </a:ext>
            </a:extLst>
          </p:cNvPr>
          <p:cNvSpPr>
            <a:spLocks noGrp="1" noChangeArrowheads="1"/>
          </p:cNvSpPr>
          <p:nvPr>
            <p:ph type="dt" sz="quarter" idx="1"/>
          </p:nvPr>
        </p:nvSpPr>
        <p:spPr bwMode="auto">
          <a:xfrm>
            <a:off x="3849688" y="0"/>
            <a:ext cx="2946400" cy="495300"/>
          </a:xfrm>
          <a:prstGeom prst="rect">
            <a:avLst/>
          </a:prstGeom>
          <a:noFill/>
          <a:ln w="9525">
            <a:noFill/>
            <a:miter lim="800000"/>
            <a:headEnd/>
            <a:tailEnd/>
          </a:ln>
        </p:spPr>
        <p:txBody>
          <a:bodyPr vert="horz" wrap="square" lIns="95530" tIns="47765" rIns="95530" bIns="47765" numCol="1" anchor="t" anchorCtr="0" compatLnSpc="1">
            <a:prstTxWarp prst="textNoShape">
              <a:avLst/>
            </a:prstTxWarp>
          </a:bodyPr>
          <a:lstStyle>
            <a:lvl1pPr algn="r" defTabSz="955731" eaLnBrk="1" hangingPunct="1">
              <a:defRPr sz="1300">
                <a:latin typeface="Arial" charset="0"/>
                <a:ea typeface="ＭＳ Ｐゴシック" pitchFamily="50" charset="-128"/>
              </a:defRPr>
            </a:lvl1pPr>
          </a:lstStyle>
          <a:p>
            <a:pPr>
              <a:defRPr/>
            </a:pPr>
            <a:endParaRPr lang="en-US" altLang="ja-JP"/>
          </a:p>
        </p:txBody>
      </p:sp>
      <p:sp>
        <p:nvSpPr>
          <p:cNvPr id="6148" name="Rectangle 4">
            <a:extLst>
              <a:ext uri="{FF2B5EF4-FFF2-40B4-BE49-F238E27FC236}">
                <a16:creationId xmlns:a16="http://schemas.microsoft.com/office/drawing/2014/main" id="{C0F2A81A-BB7C-4183-8CF0-6D90995AEE6C}"/>
              </a:ext>
            </a:extLst>
          </p:cNvPr>
          <p:cNvSpPr>
            <a:spLocks noGrp="1" noChangeArrowheads="1"/>
          </p:cNvSpPr>
          <p:nvPr>
            <p:ph type="ftr" sz="quarter" idx="2"/>
          </p:nvPr>
        </p:nvSpPr>
        <p:spPr bwMode="auto">
          <a:xfrm>
            <a:off x="0" y="9429750"/>
            <a:ext cx="2946400" cy="495300"/>
          </a:xfrm>
          <a:prstGeom prst="rect">
            <a:avLst/>
          </a:prstGeom>
          <a:noFill/>
          <a:ln w="9525">
            <a:noFill/>
            <a:miter lim="800000"/>
            <a:headEnd/>
            <a:tailEnd/>
          </a:ln>
        </p:spPr>
        <p:txBody>
          <a:bodyPr vert="horz" wrap="square" lIns="95530" tIns="47765" rIns="95530" bIns="47765" numCol="1" anchor="b" anchorCtr="0" compatLnSpc="1">
            <a:prstTxWarp prst="textNoShape">
              <a:avLst/>
            </a:prstTxWarp>
          </a:bodyPr>
          <a:lstStyle>
            <a:lvl1pPr defTabSz="955731" eaLnBrk="1" hangingPunct="1">
              <a:defRPr sz="1300">
                <a:latin typeface="Arial" charset="0"/>
                <a:ea typeface="ＭＳ Ｐゴシック" pitchFamily="50" charset="-128"/>
              </a:defRPr>
            </a:lvl1pPr>
          </a:lstStyle>
          <a:p>
            <a:pPr>
              <a:defRPr/>
            </a:pPr>
            <a:endParaRPr lang="en-US" altLang="ja-JP"/>
          </a:p>
        </p:txBody>
      </p:sp>
      <p:sp>
        <p:nvSpPr>
          <p:cNvPr id="6149" name="Rectangle 5">
            <a:extLst>
              <a:ext uri="{FF2B5EF4-FFF2-40B4-BE49-F238E27FC236}">
                <a16:creationId xmlns:a16="http://schemas.microsoft.com/office/drawing/2014/main" id="{15EDB231-BB03-4CF0-A22A-64F2C3A41159}"/>
              </a:ext>
            </a:extLst>
          </p:cNvPr>
          <p:cNvSpPr>
            <a:spLocks noGrp="1" noChangeArrowheads="1"/>
          </p:cNvSpPr>
          <p:nvPr>
            <p:ph type="sldNum" sz="quarter" idx="3"/>
          </p:nvPr>
        </p:nvSpPr>
        <p:spPr bwMode="auto">
          <a:xfrm>
            <a:off x="3849688" y="9429750"/>
            <a:ext cx="2946400" cy="495300"/>
          </a:xfrm>
          <a:prstGeom prst="rect">
            <a:avLst/>
          </a:prstGeom>
          <a:noFill/>
          <a:ln w="9525">
            <a:noFill/>
            <a:miter lim="800000"/>
            <a:headEnd/>
            <a:tailEnd/>
          </a:ln>
        </p:spPr>
        <p:txBody>
          <a:bodyPr vert="horz" wrap="square" lIns="95530" tIns="47765" rIns="95530" bIns="47765" numCol="1" anchor="b" anchorCtr="0" compatLnSpc="1">
            <a:prstTxWarp prst="textNoShape">
              <a:avLst/>
            </a:prstTxWarp>
          </a:bodyPr>
          <a:lstStyle>
            <a:lvl1pPr algn="r" defTabSz="955731" eaLnBrk="1" hangingPunct="1">
              <a:defRPr sz="1300"/>
            </a:lvl1pPr>
          </a:lstStyle>
          <a:p>
            <a:pPr>
              <a:defRPr/>
            </a:pPr>
            <a:fld id="{05A8D802-10D6-4CAB-B49F-6919581111BD}" type="slidenum">
              <a:rPr lang="en-US" altLang="ja-JP"/>
              <a:pPr>
                <a:defRPr/>
              </a:pPr>
              <a:t>‹#›</a:t>
            </a:fld>
            <a:endParaRPr lang="en-US" altLang="ja-JP"/>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42" name="Rectangle 2">
            <a:extLst>
              <a:ext uri="{FF2B5EF4-FFF2-40B4-BE49-F238E27FC236}">
                <a16:creationId xmlns:a16="http://schemas.microsoft.com/office/drawing/2014/main" id="{65BBC8FC-489B-4ED9-AF2F-AA9A36DE792F}"/>
              </a:ext>
            </a:extLst>
          </p:cNvPr>
          <p:cNvSpPr>
            <a:spLocks noGrp="1" noChangeArrowheads="1"/>
          </p:cNvSpPr>
          <p:nvPr>
            <p:ph type="hdr" sz="quarter"/>
          </p:nvPr>
        </p:nvSpPr>
        <p:spPr bwMode="auto">
          <a:xfrm>
            <a:off x="0" y="0"/>
            <a:ext cx="2946400" cy="495300"/>
          </a:xfrm>
          <a:prstGeom prst="rect">
            <a:avLst/>
          </a:prstGeom>
          <a:noFill/>
          <a:ln w="9525">
            <a:noFill/>
            <a:miter lim="800000"/>
            <a:headEnd/>
            <a:tailEnd/>
          </a:ln>
        </p:spPr>
        <p:txBody>
          <a:bodyPr vert="horz" wrap="square" lIns="95530" tIns="47765" rIns="95530" bIns="47765" numCol="1" anchor="t" anchorCtr="0" compatLnSpc="1">
            <a:prstTxWarp prst="textNoShape">
              <a:avLst/>
            </a:prstTxWarp>
          </a:bodyPr>
          <a:lstStyle>
            <a:lvl1pPr defTabSz="955731" eaLnBrk="1" hangingPunct="1">
              <a:defRPr sz="1300">
                <a:latin typeface="Arial" charset="0"/>
                <a:ea typeface="ＭＳ Ｐゴシック" pitchFamily="50" charset="-128"/>
              </a:defRPr>
            </a:lvl1pPr>
          </a:lstStyle>
          <a:p>
            <a:pPr>
              <a:defRPr/>
            </a:pPr>
            <a:endParaRPr lang="en-US" altLang="ja-JP"/>
          </a:p>
        </p:txBody>
      </p:sp>
      <p:sp>
        <p:nvSpPr>
          <p:cNvPr id="10243" name="Rectangle 3">
            <a:extLst>
              <a:ext uri="{FF2B5EF4-FFF2-40B4-BE49-F238E27FC236}">
                <a16:creationId xmlns:a16="http://schemas.microsoft.com/office/drawing/2014/main" id="{4E2DB376-E868-4DD4-9223-E903B5B640F0}"/>
              </a:ext>
            </a:extLst>
          </p:cNvPr>
          <p:cNvSpPr>
            <a:spLocks noGrp="1" noChangeArrowheads="1"/>
          </p:cNvSpPr>
          <p:nvPr>
            <p:ph type="dt" idx="1"/>
          </p:nvPr>
        </p:nvSpPr>
        <p:spPr bwMode="auto">
          <a:xfrm>
            <a:off x="3849688" y="0"/>
            <a:ext cx="2946400" cy="495300"/>
          </a:xfrm>
          <a:prstGeom prst="rect">
            <a:avLst/>
          </a:prstGeom>
          <a:noFill/>
          <a:ln w="9525">
            <a:noFill/>
            <a:miter lim="800000"/>
            <a:headEnd/>
            <a:tailEnd/>
          </a:ln>
        </p:spPr>
        <p:txBody>
          <a:bodyPr vert="horz" wrap="square" lIns="95530" tIns="47765" rIns="95530" bIns="47765" numCol="1" anchor="t" anchorCtr="0" compatLnSpc="1">
            <a:prstTxWarp prst="textNoShape">
              <a:avLst/>
            </a:prstTxWarp>
          </a:bodyPr>
          <a:lstStyle>
            <a:lvl1pPr algn="r" defTabSz="955731" eaLnBrk="1" hangingPunct="1">
              <a:defRPr sz="1300">
                <a:latin typeface="Arial" charset="0"/>
                <a:ea typeface="ＭＳ Ｐゴシック" pitchFamily="50" charset="-128"/>
              </a:defRPr>
            </a:lvl1pPr>
          </a:lstStyle>
          <a:p>
            <a:pPr>
              <a:defRPr/>
            </a:pPr>
            <a:endParaRPr lang="en-US" altLang="ja-JP"/>
          </a:p>
        </p:txBody>
      </p:sp>
      <p:sp>
        <p:nvSpPr>
          <p:cNvPr id="2052" name="Rectangle 4">
            <a:extLst>
              <a:ext uri="{FF2B5EF4-FFF2-40B4-BE49-F238E27FC236}">
                <a16:creationId xmlns:a16="http://schemas.microsoft.com/office/drawing/2014/main" id="{CB7B9B66-DD38-4944-889C-D76FEFBC0A68}"/>
              </a:ext>
            </a:extLst>
          </p:cNvPr>
          <p:cNvSpPr>
            <a:spLocks noGrp="1" noRot="1" noChangeAspect="1" noChangeArrowheads="1" noTextEdit="1"/>
          </p:cNvSpPr>
          <p:nvPr>
            <p:ph type="sldImg" idx="2"/>
          </p:nvPr>
        </p:nvSpPr>
        <p:spPr bwMode="auto">
          <a:xfrm>
            <a:off x="919163" y="744538"/>
            <a:ext cx="4962525" cy="372268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245" name="Rectangle 5">
            <a:extLst>
              <a:ext uri="{FF2B5EF4-FFF2-40B4-BE49-F238E27FC236}">
                <a16:creationId xmlns:a16="http://schemas.microsoft.com/office/drawing/2014/main" id="{7FDE79A3-1EE2-4114-A431-29F038B45188}"/>
              </a:ext>
            </a:extLst>
          </p:cNvPr>
          <p:cNvSpPr>
            <a:spLocks noGrp="1" noChangeArrowheads="1"/>
          </p:cNvSpPr>
          <p:nvPr>
            <p:ph type="body" sz="quarter" idx="3"/>
          </p:nvPr>
        </p:nvSpPr>
        <p:spPr bwMode="auto">
          <a:xfrm>
            <a:off x="679450" y="4714875"/>
            <a:ext cx="5438775" cy="4467225"/>
          </a:xfrm>
          <a:prstGeom prst="rect">
            <a:avLst/>
          </a:prstGeom>
          <a:noFill/>
          <a:ln w="9525">
            <a:noFill/>
            <a:miter lim="800000"/>
            <a:headEnd/>
            <a:tailEnd/>
          </a:ln>
        </p:spPr>
        <p:txBody>
          <a:bodyPr vert="horz" wrap="square" lIns="95530" tIns="47765" rIns="95530" bIns="47765" numCol="1" anchor="t" anchorCtr="0" compatLnSpc="1">
            <a:prstTxWarp prst="textNoShape">
              <a:avLst/>
            </a:prstTxWarp>
          </a:bodyPr>
          <a:lstStyle/>
          <a:p>
            <a:pPr lvl="0"/>
            <a:r>
              <a:rPr lang="ja-JP" altLang="en-US" noProof="0"/>
              <a:t>マスタ テキストの書式設定</a:t>
            </a:r>
          </a:p>
          <a:p>
            <a:pPr lvl="1"/>
            <a:r>
              <a:rPr lang="ja-JP" altLang="en-US" noProof="0"/>
              <a:t>第 </a:t>
            </a:r>
            <a:r>
              <a:rPr lang="en-US" altLang="ja-JP" noProof="0"/>
              <a:t>2 </a:t>
            </a:r>
            <a:r>
              <a:rPr lang="ja-JP" altLang="en-US" noProof="0"/>
              <a:t>レベル</a:t>
            </a:r>
          </a:p>
          <a:p>
            <a:pPr lvl="2"/>
            <a:r>
              <a:rPr lang="ja-JP" altLang="en-US" noProof="0"/>
              <a:t>第 </a:t>
            </a:r>
            <a:r>
              <a:rPr lang="en-US" altLang="ja-JP" noProof="0"/>
              <a:t>3 </a:t>
            </a:r>
            <a:r>
              <a:rPr lang="ja-JP" altLang="en-US" noProof="0"/>
              <a:t>レベル</a:t>
            </a:r>
          </a:p>
          <a:p>
            <a:pPr lvl="3"/>
            <a:r>
              <a:rPr lang="ja-JP" altLang="en-US" noProof="0"/>
              <a:t>第 </a:t>
            </a:r>
            <a:r>
              <a:rPr lang="en-US" altLang="ja-JP" noProof="0"/>
              <a:t>4 </a:t>
            </a:r>
            <a:r>
              <a:rPr lang="ja-JP" altLang="en-US" noProof="0"/>
              <a:t>レベル</a:t>
            </a:r>
          </a:p>
          <a:p>
            <a:pPr lvl="4"/>
            <a:r>
              <a:rPr lang="ja-JP" altLang="en-US" noProof="0"/>
              <a:t>第 </a:t>
            </a:r>
            <a:r>
              <a:rPr lang="en-US" altLang="ja-JP" noProof="0"/>
              <a:t>5 </a:t>
            </a:r>
            <a:r>
              <a:rPr lang="ja-JP" altLang="en-US" noProof="0"/>
              <a:t>レベル</a:t>
            </a:r>
          </a:p>
        </p:txBody>
      </p:sp>
      <p:sp>
        <p:nvSpPr>
          <p:cNvPr id="10246" name="Rectangle 6">
            <a:extLst>
              <a:ext uri="{FF2B5EF4-FFF2-40B4-BE49-F238E27FC236}">
                <a16:creationId xmlns:a16="http://schemas.microsoft.com/office/drawing/2014/main" id="{72F202A3-2F5E-4576-B985-7DED6FE04CC5}"/>
              </a:ext>
            </a:extLst>
          </p:cNvPr>
          <p:cNvSpPr>
            <a:spLocks noGrp="1" noChangeArrowheads="1"/>
          </p:cNvSpPr>
          <p:nvPr>
            <p:ph type="ftr" sz="quarter" idx="4"/>
          </p:nvPr>
        </p:nvSpPr>
        <p:spPr bwMode="auto">
          <a:xfrm>
            <a:off x="0" y="9429750"/>
            <a:ext cx="2946400" cy="495300"/>
          </a:xfrm>
          <a:prstGeom prst="rect">
            <a:avLst/>
          </a:prstGeom>
          <a:noFill/>
          <a:ln w="9525">
            <a:noFill/>
            <a:miter lim="800000"/>
            <a:headEnd/>
            <a:tailEnd/>
          </a:ln>
        </p:spPr>
        <p:txBody>
          <a:bodyPr vert="horz" wrap="square" lIns="95530" tIns="47765" rIns="95530" bIns="47765" numCol="1" anchor="b" anchorCtr="0" compatLnSpc="1">
            <a:prstTxWarp prst="textNoShape">
              <a:avLst/>
            </a:prstTxWarp>
          </a:bodyPr>
          <a:lstStyle>
            <a:lvl1pPr defTabSz="955731" eaLnBrk="1" hangingPunct="1">
              <a:defRPr sz="1300">
                <a:latin typeface="Arial" charset="0"/>
                <a:ea typeface="ＭＳ Ｐゴシック" pitchFamily="50" charset="-128"/>
              </a:defRPr>
            </a:lvl1pPr>
          </a:lstStyle>
          <a:p>
            <a:pPr>
              <a:defRPr/>
            </a:pPr>
            <a:endParaRPr lang="en-US" altLang="ja-JP"/>
          </a:p>
        </p:txBody>
      </p:sp>
      <p:sp>
        <p:nvSpPr>
          <p:cNvPr id="10247" name="Rectangle 7">
            <a:extLst>
              <a:ext uri="{FF2B5EF4-FFF2-40B4-BE49-F238E27FC236}">
                <a16:creationId xmlns:a16="http://schemas.microsoft.com/office/drawing/2014/main" id="{FC07F1A8-7CAD-4604-8B13-582D150734AF}"/>
              </a:ext>
            </a:extLst>
          </p:cNvPr>
          <p:cNvSpPr>
            <a:spLocks noGrp="1" noChangeArrowheads="1"/>
          </p:cNvSpPr>
          <p:nvPr>
            <p:ph type="sldNum" sz="quarter" idx="5"/>
          </p:nvPr>
        </p:nvSpPr>
        <p:spPr bwMode="auto">
          <a:xfrm>
            <a:off x="3849688" y="9429750"/>
            <a:ext cx="2946400" cy="495300"/>
          </a:xfrm>
          <a:prstGeom prst="rect">
            <a:avLst/>
          </a:prstGeom>
          <a:noFill/>
          <a:ln w="9525">
            <a:noFill/>
            <a:miter lim="800000"/>
            <a:headEnd/>
            <a:tailEnd/>
          </a:ln>
        </p:spPr>
        <p:txBody>
          <a:bodyPr vert="horz" wrap="square" lIns="95530" tIns="47765" rIns="95530" bIns="47765" numCol="1" anchor="b" anchorCtr="0" compatLnSpc="1">
            <a:prstTxWarp prst="textNoShape">
              <a:avLst/>
            </a:prstTxWarp>
          </a:bodyPr>
          <a:lstStyle>
            <a:lvl1pPr algn="r" defTabSz="955731" eaLnBrk="1" hangingPunct="1">
              <a:defRPr sz="1300"/>
            </a:lvl1pPr>
          </a:lstStyle>
          <a:p>
            <a:pPr>
              <a:defRPr/>
            </a:pPr>
            <a:fld id="{680E50C5-8A1A-490E-BA04-DBA5E98C4B58}" type="slidenum">
              <a:rPr lang="en-US" altLang="ja-JP"/>
              <a:pPr>
                <a:defRPr/>
              </a:pPr>
              <a:t>‹#›</a:t>
            </a:fld>
            <a:endParaRPr lang="en-US" altLang="ja-JP"/>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1pPr>
    <a:lvl2pPr marL="4572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2pPr>
    <a:lvl3pPr marL="9144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3pPr>
    <a:lvl4pPr marL="13716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4pPr>
    <a:lvl5pPr marL="18288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7">
            <a:extLst>
              <a:ext uri="{FF2B5EF4-FFF2-40B4-BE49-F238E27FC236}">
                <a16:creationId xmlns:a16="http://schemas.microsoft.com/office/drawing/2014/main" id="{A9B0DAC7-D3A9-4B2F-B95A-F144ABA5C97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9C61832-4504-4F7B-A37B-7DC4695EAA94}" type="slidenum">
              <a:rPr lang="en-US" altLang="ja-JP" sz="1300" smtClean="0">
                <a:ea typeface="ＭＳ Ｐゴシック" panose="020B0600070205080204" pitchFamily="50" charset="-128"/>
              </a:rPr>
              <a:pPr>
                <a:spcBef>
                  <a:spcPct val="0"/>
                </a:spcBef>
              </a:pPr>
              <a:t>1</a:t>
            </a:fld>
            <a:endParaRPr lang="en-US" altLang="ja-JP" sz="1300">
              <a:ea typeface="ＭＳ Ｐゴシック" panose="020B0600070205080204" pitchFamily="50" charset="-128"/>
            </a:endParaRPr>
          </a:p>
        </p:txBody>
      </p:sp>
      <p:sp>
        <p:nvSpPr>
          <p:cNvPr id="5123" name="Rectangle 2">
            <a:extLst>
              <a:ext uri="{FF2B5EF4-FFF2-40B4-BE49-F238E27FC236}">
                <a16:creationId xmlns:a16="http://schemas.microsoft.com/office/drawing/2014/main" id="{D2DB0754-BF24-47AE-9586-C3A78260A850}"/>
              </a:ext>
            </a:extLst>
          </p:cNvPr>
          <p:cNvSpPr>
            <a:spLocks noGrp="1" noRot="1" noChangeAspect="1" noChangeArrowheads="1" noTextEdit="1"/>
          </p:cNvSpPr>
          <p:nvPr>
            <p:ph type="sldImg"/>
          </p:nvPr>
        </p:nvSpPr>
        <p:spPr>
          <a:ln/>
        </p:spPr>
      </p:sp>
      <p:sp>
        <p:nvSpPr>
          <p:cNvPr id="5124" name="Rectangle 3">
            <a:extLst>
              <a:ext uri="{FF2B5EF4-FFF2-40B4-BE49-F238E27FC236}">
                <a16:creationId xmlns:a16="http://schemas.microsoft.com/office/drawing/2014/main" id="{44EC873B-A59F-42AF-AEAE-77983E17020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ja-JP" altLang="ja-JP">
              <a:latin typeface="Arial" panose="020B0604020202020204"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a:extLst>
              <a:ext uri="{FF2B5EF4-FFF2-40B4-BE49-F238E27FC236}">
                <a16:creationId xmlns:a16="http://schemas.microsoft.com/office/drawing/2014/main" id="{9BB9F406-6DA9-4BC4-81DF-E738A5F8F78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B42BBED-2595-4153-943F-E5332296496C}" type="slidenum">
              <a:rPr lang="en-US" altLang="ja-JP" sz="1300" smtClean="0">
                <a:ea typeface="ＭＳ Ｐゴシック" panose="020B0600070205080204" pitchFamily="50" charset="-128"/>
              </a:rPr>
              <a:pPr>
                <a:spcBef>
                  <a:spcPct val="0"/>
                </a:spcBef>
              </a:pPr>
              <a:t>11</a:t>
            </a:fld>
            <a:endParaRPr lang="en-US" altLang="ja-JP" sz="1300">
              <a:ea typeface="ＭＳ Ｐゴシック" panose="020B0600070205080204" pitchFamily="50" charset="-128"/>
            </a:endParaRPr>
          </a:p>
        </p:txBody>
      </p:sp>
      <p:sp>
        <p:nvSpPr>
          <p:cNvPr id="22531" name="Rectangle 7">
            <a:extLst>
              <a:ext uri="{FF2B5EF4-FFF2-40B4-BE49-F238E27FC236}">
                <a16:creationId xmlns:a16="http://schemas.microsoft.com/office/drawing/2014/main" id="{0CCDC5EA-3F61-43F6-86D7-66953BE88A1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69E0EFCF-E614-4E9F-A48F-122604FAF08F}" type="slidenum">
              <a:rPr lang="en-US" altLang="ja-JP" sz="1300">
                <a:ea typeface="ＭＳ Ｐゴシック" panose="020B0600070205080204" pitchFamily="50" charset="-128"/>
              </a:rPr>
              <a:pPr algn="r" eaLnBrk="1" hangingPunct="1">
                <a:spcBef>
                  <a:spcPct val="0"/>
                </a:spcBef>
              </a:pPr>
              <a:t>11</a:t>
            </a:fld>
            <a:endParaRPr lang="en-US" altLang="ja-JP" sz="1300">
              <a:ea typeface="ＭＳ Ｐゴシック" panose="020B0600070205080204" pitchFamily="50" charset="-128"/>
            </a:endParaRPr>
          </a:p>
        </p:txBody>
      </p:sp>
      <p:sp>
        <p:nvSpPr>
          <p:cNvPr id="22532" name="Rectangle 2">
            <a:extLst>
              <a:ext uri="{FF2B5EF4-FFF2-40B4-BE49-F238E27FC236}">
                <a16:creationId xmlns:a16="http://schemas.microsoft.com/office/drawing/2014/main" id="{7FDFABF5-6A6B-4786-A8EF-2EE2B592AAF8}"/>
              </a:ext>
            </a:extLst>
          </p:cNvPr>
          <p:cNvSpPr>
            <a:spLocks noGrp="1" noRot="1" noChangeAspect="1" noChangeArrowheads="1" noTextEdit="1"/>
          </p:cNvSpPr>
          <p:nvPr>
            <p:ph type="sldImg"/>
          </p:nvPr>
        </p:nvSpPr>
        <p:spPr>
          <a:xfrm>
            <a:off x="915988" y="744538"/>
            <a:ext cx="4965700" cy="3724275"/>
          </a:xfrm>
          <a:ln/>
        </p:spPr>
      </p:sp>
      <p:sp>
        <p:nvSpPr>
          <p:cNvPr id="22533" name="Rectangle 3">
            <a:extLst>
              <a:ext uri="{FF2B5EF4-FFF2-40B4-BE49-F238E27FC236}">
                <a16:creationId xmlns:a16="http://schemas.microsoft.com/office/drawing/2014/main" id="{006DE977-F6B7-4D5E-B047-0F0272437CF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Rectangle 7">
            <a:extLst>
              <a:ext uri="{FF2B5EF4-FFF2-40B4-BE49-F238E27FC236}">
                <a16:creationId xmlns:a16="http://schemas.microsoft.com/office/drawing/2014/main" id="{655E0074-444F-4416-974B-7E91EDC7EB3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1AA8AC1-E4BB-496A-A068-94838C481467}" type="slidenum">
              <a:rPr lang="en-US" altLang="ja-JP" sz="1300" smtClean="0">
                <a:ea typeface="ＭＳ Ｐゴシック" panose="020B0600070205080204" pitchFamily="50" charset="-128"/>
              </a:rPr>
              <a:pPr>
                <a:spcBef>
                  <a:spcPct val="0"/>
                </a:spcBef>
              </a:pPr>
              <a:t>105</a:t>
            </a:fld>
            <a:endParaRPr lang="en-US" altLang="ja-JP" sz="1300">
              <a:ea typeface="ＭＳ Ｐゴシック" panose="020B0600070205080204" pitchFamily="50" charset="-128"/>
            </a:endParaRPr>
          </a:p>
        </p:txBody>
      </p:sp>
      <p:sp>
        <p:nvSpPr>
          <p:cNvPr id="186371" name="Rectangle 7">
            <a:extLst>
              <a:ext uri="{FF2B5EF4-FFF2-40B4-BE49-F238E27FC236}">
                <a16:creationId xmlns:a16="http://schemas.microsoft.com/office/drawing/2014/main" id="{63BB33DF-7139-4C1E-B350-B9C8C5AA0A0B}"/>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AA65443E-8156-417F-B0D4-555CBFEF4301}" type="slidenum">
              <a:rPr lang="en-US" altLang="ja-JP" sz="1300">
                <a:ea typeface="ＭＳ Ｐゴシック" panose="020B0600070205080204" pitchFamily="50" charset="-128"/>
              </a:rPr>
              <a:pPr algn="r" eaLnBrk="1" hangingPunct="1">
                <a:spcBef>
                  <a:spcPct val="0"/>
                </a:spcBef>
              </a:pPr>
              <a:t>105</a:t>
            </a:fld>
            <a:endParaRPr lang="en-US" altLang="ja-JP" sz="1300">
              <a:ea typeface="ＭＳ Ｐゴシック" panose="020B0600070205080204" pitchFamily="50" charset="-128"/>
            </a:endParaRPr>
          </a:p>
        </p:txBody>
      </p:sp>
      <p:sp>
        <p:nvSpPr>
          <p:cNvPr id="186372" name="Rectangle 2">
            <a:extLst>
              <a:ext uri="{FF2B5EF4-FFF2-40B4-BE49-F238E27FC236}">
                <a16:creationId xmlns:a16="http://schemas.microsoft.com/office/drawing/2014/main" id="{A134E9E5-3445-449D-97EC-FA6AC8EC17F5}"/>
              </a:ext>
            </a:extLst>
          </p:cNvPr>
          <p:cNvSpPr>
            <a:spLocks noGrp="1" noRot="1" noChangeAspect="1" noChangeArrowheads="1" noTextEdit="1"/>
          </p:cNvSpPr>
          <p:nvPr>
            <p:ph type="sldImg"/>
          </p:nvPr>
        </p:nvSpPr>
        <p:spPr>
          <a:xfrm>
            <a:off x="915988" y="744538"/>
            <a:ext cx="4965700" cy="3724275"/>
          </a:xfrm>
          <a:ln/>
        </p:spPr>
      </p:sp>
      <p:sp>
        <p:nvSpPr>
          <p:cNvPr id="186373" name="Rectangle 3">
            <a:extLst>
              <a:ext uri="{FF2B5EF4-FFF2-40B4-BE49-F238E27FC236}">
                <a16:creationId xmlns:a16="http://schemas.microsoft.com/office/drawing/2014/main" id="{E071D580-15AD-45C4-8D09-7BEA3554DA0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Rectangle 7">
            <a:extLst>
              <a:ext uri="{FF2B5EF4-FFF2-40B4-BE49-F238E27FC236}">
                <a16:creationId xmlns:a16="http://schemas.microsoft.com/office/drawing/2014/main" id="{EE76272F-66E9-4DC7-9243-2A74130AD7A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259BAFF-041A-44F5-A628-B3E63EF16213}" type="slidenum">
              <a:rPr lang="en-US" altLang="ja-JP" sz="1300" smtClean="0">
                <a:ea typeface="ＭＳ Ｐゴシック" panose="020B0600070205080204" pitchFamily="50" charset="-128"/>
              </a:rPr>
              <a:pPr>
                <a:spcBef>
                  <a:spcPct val="0"/>
                </a:spcBef>
              </a:pPr>
              <a:t>106</a:t>
            </a:fld>
            <a:endParaRPr lang="en-US" altLang="ja-JP" sz="1300">
              <a:ea typeface="ＭＳ Ｐゴシック" panose="020B0600070205080204" pitchFamily="50" charset="-128"/>
            </a:endParaRPr>
          </a:p>
        </p:txBody>
      </p:sp>
      <p:sp>
        <p:nvSpPr>
          <p:cNvPr id="188419" name="Rectangle 7">
            <a:extLst>
              <a:ext uri="{FF2B5EF4-FFF2-40B4-BE49-F238E27FC236}">
                <a16:creationId xmlns:a16="http://schemas.microsoft.com/office/drawing/2014/main" id="{EF1A9029-EE49-4408-97A7-6F5AB527ACC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E01EEE4-E412-4D31-8C73-1911ADFEE97C}" type="slidenum">
              <a:rPr lang="en-US" altLang="ja-JP" sz="1300">
                <a:ea typeface="ＭＳ Ｐゴシック" panose="020B0600070205080204" pitchFamily="50" charset="-128"/>
              </a:rPr>
              <a:pPr algn="r" eaLnBrk="1" hangingPunct="1">
                <a:spcBef>
                  <a:spcPct val="0"/>
                </a:spcBef>
              </a:pPr>
              <a:t>106</a:t>
            </a:fld>
            <a:endParaRPr lang="en-US" altLang="ja-JP" sz="1300">
              <a:ea typeface="ＭＳ Ｐゴシック" panose="020B0600070205080204" pitchFamily="50" charset="-128"/>
            </a:endParaRPr>
          </a:p>
        </p:txBody>
      </p:sp>
      <p:sp>
        <p:nvSpPr>
          <p:cNvPr id="188420" name="Rectangle 2">
            <a:extLst>
              <a:ext uri="{FF2B5EF4-FFF2-40B4-BE49-F238E27FC236}">
                <a16:creationId xmlns:a16="http://schemas.microsoft.com/office/drawing/2014/main" id="{4AA87135-5597-49AF-B6F9-0D1F42A70033}"/>
              </a:ext>
            </a:extLst>
          </p:cNvPr>
          <p:cNvSpPr>
            <a:spLocks noGrp="1" noRot="1" noChangeAspect="1" noChangeArrowheads="1" noTextEdit="1"/>
          </p:cNvSpPr>
          <p:nvPr>
            <p:ph type="sldImg"/>
          </p:nvPr>
        </p:nvSpPr>
        <p:spPr>
          <a:xfrm>
            <a:off x="915988" y="744538"/>
            <a:ext cx="4965700" cy="3724275"/>
          </a:xfrm>
          <a:ln/>
        </p:spPr>
      </p:sp>
      <p:sp>
        <p:nvSpPr>
          <p:cNvPr id="188421" name="Rectangle 3">
            <a:extLst>
              <a:ext uri="{FF2B5EF4-FFF2-40B4-BE49-F238E27FC236}">
                <a16:creationId xmlns:a16="http://schemas.microsoft.com/office/drawing/2014/main" id="{C66D0524-1494-4014-B29A-AB8A651C074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Rectangle 7">
            <a:extLst>
              <a:ext uri="{FF2B5EF4-FFF2-40B4-BE49-F238E27FC236}">
                <a16:creationId xmlns:a16="http://schemas.microsoft.com/office/drawing/2014/main" id="{6B6BED3A-55DC-43CD-9738-89F5D2958F0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A75444D-1CA2-4D92-84D8-D6FFF740FCA8}" type="slidenum">
              <a:rPr lang="en-US" altLang="ja-JP" sz="1300" smtClean="0">
                <a:ea typeface="ＭＳ Ｐゴシック" panose="020B0600070205080204" pitchFamily="50" charset="-128"/>
              </a:rPr>
              <a:pPr>
                <a:spcBef>
                  <a:spcPct val="0"/>
                </a:spcBef>
              </a:pPr>
              <a:t>107</a:t>
            </a:fld>
            <a:endParaRPr lang="en-US" altLang="ja-JP" sz="1300">
              <a:ea typeface="ＭＳ Ｐゴシック" panose="020B0600070205080204" pitchFamily="50" charset="-128"/>
            </a:endParaRPr>
          </a:p>
        </p:txBody>
      </p:sp>
      <p:sp>
        <p:nvSpPr>
          <p:cNvPr id="190467" name="Rectangle 7">
            <a:extLst>
              <a:ext uri="{FF2B5EF4-FFF2-40B4-BE49-F238E27FC236}">
                <a16:creationId xmlns:a16="http://schemas.microsoft.com/office/drawing/2014/main" id="{5E8EC37C-E105-4E5C-A54F-DD8BE3E4DE43}"/>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F56F352-D778-4867-A8DC-A13F80EEDD7F}" type="slidenum">
              <a:rPr lang="en-US" altLang="ja-JP" sz="1300">
                <a:ea typeface="ＭＳ Ｐゴシック" panose="020B0600070205080204" pitchFamily="50" charset="-128"/>
              </a:rPr>
              <a:pPr algn="r" eaLnBrk="1" hangingPunct="1">
                <a:spcBef>
                  <a:spcPct val="0"/>
                </a:spcBef>
              </a:pPr>
              <a:t>107</a:t>
            </a:fld>
            <a:endParaRPr lang="en-US" altLang="ja-JP" sz="1300">
              <a:ea typeface="ＭＳ Ｐゴシック" panose="020B0600070205080204" pitchFamily="50" charset="-128"/>
            </a:endParaRPr>
          </a:p>
        </p:txBody>
      </p:sp>
      <p:sp>
        <p:nvSpPr>
          <p:cNvPr id="190468" name="Rectangle 2">
            <a:extLst>
              <a:ext uri="{FF2B5EF4-FFF2-40B4-BE49-F238E27FC236}">
                <a16:creationId xmlns:a16="http://schemas.microsoft.com/office/drawing/2014/main" id="{590300DE-C70D-4282-A932-B2004294CC69}"/>
              </a:ext>
            </a:extLst>
          </p:cNvPr>
          <p:cNvSpPr>
            <a:spLocks noGrp="1" noRot="1" noChangeAspect="1" noChangeArrowheads="1" noTextEdit="1"/>
          </p:cNvSpPr>
          <p:nvPr>
            <p:ph type="sldImg"/>
          </p:nvPr>
        </p:nvSpPr>
        <p:spPr>
          <a:xfrm>
            <a:off x="915988" y="744538"/>
            <a:ext cx="4965700" cy="3724275"/>
          </a:xfrm>
          <a:ln/>
        </p:spPr>
      </p:sp>
      <p:sp>
        <p:nvSpPr>
          <p:cNvPr id="190469" name="Rectangle 3">
            <a:extLst>
              <a:ext uri="{FF2B5EF4-FFF2-40B4-BE49-F238E27FC236}">
                <a16:creationId xmlns:a16="http://schemas.microsoft.com/office/drawing/2014/main" id="{34BD52DE-10A9-41F0-886F-2A14674A7A4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Rectangle 7">
            <a:extLst>
              <a:ext uri="{FF2B5EF4-FFF2-40B4-BE49-F238E27FC236}">
                <a16:creationId xmlns:a16="http://schemas.microsoft.com/office/drawing/2014/main" id="{4755AD11-62EE-4155-85B4-831F326C054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80611F7-67E9-4D51-B193-26573EFC8C7C}" type="slidenum">
              <a:rPr lang="en-US" altLang="ja-JP" sz="1300" smtClean="0">
                <a:ea typeface="ＭＳ Ｐゴシック" panose="020B0600070205080204" pitchFamily="50" charset="-128"/>
              </a:rPr>
              <a:pPr>
                <a:spcBef>
                  <a:spcPct val="0"/>
                </a:spcBef>
              </a:pPr>
              <a:t>108</a:t>
            </a:fld>
            <a:endParaRPr lang="en-US" altLang="ja-JP" sz="1300">
              <a:ea typeface="ＭＳ Ｐゴシック" panose="020B0600070205080204" pitchFamily="50" charset="-128"/>
            </a:endParaRPr>
          </a:p>
        </p:txBody>
      </p:sp>
      <p:sp>
        <p:nvSpPr>
          <p:cNvPr id="192515" name="Rectangle 7">
            <a:extLst>
              <a:ext uri="{FF2B5EF4-FFF2-40B4-BE49-F238E27FC236}">
                <a16:creationId xmlns:a16="http://schemas.microsoft.com/office/drawing/2014/main" id="{5EC23E85-D047-480B-97E2-838A7EC4F621}"/>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241DB08-FE0E-4ED5-A0F1-428050A9E193}" type="slidenum">
              <a:rPr lang="en-US" altLang="ja-JP" sz="1300">
                <a:ea typeface="ＭＳ Ｐゴシック" panose="020B0600070205080204" pitchFamily="50" charset="-128"/>
              </a:rPr>
              <a:pPr algn="r" eaLnBrk="1" hangingPunct="1">
                <a:spcBef>
                  <a:spcPct val="0"/>
                </a:spcBef>
              </a:pPr>
              <a:t>108</a:t>
            </a:fld>
            <a:endParaRPr lang="en-US" altLang="ja-JP" sz="1300">
              <a:ea typeface="ＭＳ Ｐゴシック" panose="020B0600070205080204" pitchFamily="50" charset="-128"/>
            </a:endParaRPr>
          </a:p>
        </p:txBody>
      </p:sp>
      <p:sp>
        <p:nvSpPr>
          <p:cNvPr id="192516" name="Rectangle 2">
            <a:extLst>
              <a:ext uri="{FF2B5EF4-FFF2-40B4-BE49-F238E27FC236}">
                <a16:creationId xmlns:a16="http://schemas.microsoft.com/office/drawing/2014/main" id="{6B2B3D55-1C85-4CE9-B68C-F11F90312D52}"/>
              </a:ext>
            </a:extLst>
          </p:cNvPr>
          <p:cNvSpPr>
            <a:spLocks noGrp="1" noRot="1" noChangeAspect="1" noChangeArrowheads="1" noTextEdit="1"/>
          </p:cNvSpPr>
          <p:nvPr>
            <p:ph type="sldImg"/>
          </p:nvPr>
        </p:nvSpPr>
        <p:spPr>
          <a:xfrm>
            <a:off x="915988" y="744538"/>
            <a:ext cx="4965700" cy="3724275"/>
          </a:xfrm>
          <a:ln/>
        </p:spPr>
      </p:sp>
      <p:sp>
        <p:nvSpPr>
          <p:cNvPr id="192517" name="Rectangle 3">
            <a:extLst>
              <a:ext uri="{FF2B5EF4-FFF2-40B4-BE49-F238E27FC236}">
                <a16:creationId xmlns:a16="http://schemas.microsoft.com/office/drawing/2014/main" id="{69193FC0-931B-430D-932C-1F128127608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7">
            <a:extLst>
              <a:ext uri="{FF2B5EF4-FFF2-40B4-BE49-F238E27FC236}">
                <a16:creationId xmlns:a16="http://schemas.microsoft.com/office/drawing/2014/main" id="{E9C159A4-8597-44F4-9732-97DC75F3D52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88C2CC5-A1A1-42C2-88F0-9C8D0938AA46}" type="slidenum">
              <a:rPr lang="en-US" altLang="ja-JP" sz="1300" smtClean="0">
                <a:ea typeface="ＭＳ Ｐゴシック" panose="020B0600070205080204" pitchFamily="50" charset="-128"/>
              </a:rPr>
              <a:pPr>
                <a:spcBef>
                  <a:spcPct val="0"/>
                </a:spcBef>
              </a:pPr>
              <a:t>109</a:t>
            </a:fld>
            <a:endParaRPr lang="en-US" altLang="ja-JP" sz="1300">
              <a:ea typeface="ＭＳ Ｐゴシック" panose="020B0600070205080204" pitchFamily="50" charset="-128"/>
            </a:endParaRPr>
          </a:p>
        </p:txBody>
      </p:sp>
      <p:sp>
        <p:nvSpPr>
          <p:cNvPr id="194563" name="Rectangle 7">
            <a:extLst>
              <a:ext uri="{FF2B5EF4-FFF2-40B4-BE49-F238E27FC236}">
                <a16:creationId xmlns:a16="http://schemas.microsoft.com/office/drawing/2014/main" id="{E4DA481B-8796-486E-8759-6E87DE6FD01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D0350DB5-407E-44FA-A7F6-C5354EEA65BA}" type="slidenum">
              <a:rPr lang="en-US" altLang="ja-JP" sz="1300">
                <a:ea typeface="ＭＳ Ｐゴシック" panose="020B0600070205080204" pitchFamily="50" charset="-128"/>
              </a:rPr>
              <a:pPr algn="r" eaLnBrk="1" hangingPunct="1">
                <a:spcBef>
                  <a:spcPct val="0"/>
                </a:spcBef>
              </a:pPr>
              <a:t>109</a:t>
            </a:fld>
            <a:endParaRPr lang="en-US" altLang="ja-JP" sz="1300">
              <a:ea typeface="ＭＳ Ｐゴシック" panose="020B0600070205080204" pitchFamily="50" charset="-128"/>
            </a:endParaRPr>
          </a:p>
        </p:txBody>
      </p:sp>
      <p:sp>
        <p:nvSpPr>
          <p:cNvPr id="194564" name="Rectangle 2">
            <a:extLst>
              <a:ext uri="{FF2B5EF4-FFF2-40B4-BE49-F238E27FC236}">
                <a16:creationId xmlns:a16="http://schemas.microsoft.com/office/drawing/2014/main" id="{B80F21EB-F0EC-46A6-9472-7C89D2FB3A41}"/>
              </a:ext>
            </a:extLst>
          </p:cNvPr>
          <p:cNvSpPr>
            <a:spLocks noGrp="1" noRot="1" noChangeAspect="1" noChangeArrowheads="1" noTextEdit="1"/>
          </p:cNvSpPr>
          <p:nvPr>
            <p:ph type="sldImg"/>
          </p:nvPr>
        </p:nvSpPr>
        <p:spPr>
          <a:xfrm>
            <a:off x="915988" y="744538"/>
            <a:ext cx="4965700" cy="3724275"/>
          </a:xfrm>
          <a:ln/>
        </p:spPr>
      </p:sp>
      <p:sp>
        <p:nvSpPr>
          <p:cNvPr id="194565" name="Rectangle 3">
            <a:extLst>
              <a:ext uri="{FF2B5EF4-FFF2-40B4-BE49-F238E27FC236}">
                <a16:creationId xmlns:a16="http://schemas.microsoft.com/office/drawing/2014/main" id="{66423271-8B92-4571-8E6A-F2B09201609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Rectangle 7">
            <a:extLst>
              <a:ext uri="{FF2B5EF4-FFF2-40B4-BE49-F238E27FC236}">
                <a16:creationId xmlns:a16="http://schemas.microsoft.com/office/drawing/2014/main" id="{BDB92A67-001C-4180-84C0-C220B8F2EDE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D26629D-561D-4732-821B-BE936B621A33}" type="slidenum">
              <a:rPr lang="en-US" altLang="ja-JP" sz="1300" smtClean="0">
                <a:ea typeface="ＭＳ Ｐゴシック" panose="020B0600070205080204" pitchFamily="50" charset="-128"/>
              </a:rPr>
              <a:pPr>
                <a:spcBef>
                  <a:spcPct val="0"/>
                </a:spcBef>
              </a:pPr>
              <a:t>110</a:t>
            </a:fld>
            <a:endParaRPr lang="en-US" altLang="ja-JP" sz="1300">
              <a:ea typeface="ＭＳ Ｐゴシック" panose="020B0600070205080204" pitchFamily="50" charset="-128"/>
            </a:endParaRPr>
          </a:p>
        </p:txBody>
      </p:sp>
      <p:sp>
        <p:nvSpPr>
          <p:cNvPr id="196611" name="Rectangle 7">
            <a:extLst>
              <a:ext uri="{FF2B5EF4-FFF2-40B4-BE49-F238E27FC236}">
                <a16:creationId xmlns:a16="http://schemas.microsoft.com/office/drawing/2014/main" id="{C8D6C8E0-729F-4B8F-AC80-6AC5F355C91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691D8F5-9E04-488E-BF62-6055F82AF676}" type="slidenum">
              <a:rPr lang="en-US" altLang="ja-JP" sz="1300">
                <a:ea typeface="ＭＳ Ｐゴシック" panose="020B0600070205080204" pitchFamily="50" charset="-128"/>
              </a:rPr>
              <a:pPr algn="r" eaLnBrk="1" hangingPunct="1">
                <a:spcBef>
                  <a:spcPct val="0"/>
                </a:spcBef>
              </a:pPr>
              <a:t>110</a:t>
            </a:fld>
            <a:endParaRPr lang="en-US" altLang="ja-JP" sz="1300">
              <a:ea typeface="ＭＳ Ｐゴシック" panose="020B0600070205080204" pitchFamily="50" charset="-128"/>
            </a:endParaRPr>
          </a:p>
        </p:txBody>
      </p:sp>
      <p:sp>
        <p:nvSpPr>
          <p:cNvPr id="196612" name="Rectangle 2">
            <a:extLst>
              <a:ext uri="{FF2B5EF4-FFF2-40B4-BE49-F238E27FC236}">
                <a16:creationId xmlns:a16="http://schemas.microsoft.com/office/drawing/2014/main" id="{0D978FD0-2730-46CD-9021-8A8F2372AC57}"/>
              </a:ext>
            </a:extLst>
          </p:cNvPr>
          <p:cNvSpPr>
            <a:spLocks noGrp="1" noRot="1" noChangeAspect="1" noChangeArrowheads="1" noTextEdit="1"/>
          </p:cNvSpPr>
          <p:nvPr>
            <p:ph type="sldImg"/>
          </p:nvPr>
        </p:nvSpPr>
        <p:spPr>
          <a:xfrm>
            <a:off x="915988" y="744538"/>
            <a:ext cx="4965700" cy="3724275"/>
          </a:xfrm>
          <a:ln/>
        </p:spPr>
      </p:sp>
      <p:sp>
        <p:nvSpPr>
          <p:cNvPr id="196613" name="Rectangle 3">
            <a:extLst>
              <a:ext uri="{FF2B5EF4-FFF2-40B4-BE49-F238E27FC236}">
                <a16:creationId xmlns:a16="http://schemas.microsoft.com/office/drawing/2014/main" id="{5EFB1B67-B7B2-439A-90DE-BE7817D53E2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Rectangle 7">
            <a:extLst>
              <a:ext uri="{FF2B5EF4-FFF2-40B4-BE49-F238E27FC236}">
                <a16:creationId xmlns:a16="http://schemas.microsoft.com/office/drawing/2014/main" id="{E374C7DA-0C51-49AE-ABB6-25992FB9EEC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EE88502-1874-4989-B2FA-7D313C9909BC}" type="slidenum">
              <a:rPr lang="en-US" altLang="ja-JP" sz="1300" smtClean="0">
                <a:ea typeface="ＭＳ Ｐゴシック" panose="020B0600070205080204" pitchFamily="50" charset="-128"/>
              </a:rPr>
              <a:pPr>
                <a:spcBef>
                  <a:spcPct val="0"/>
                </a:spcBef>
              </a:pPr>
              <a:t>111</a:t>
            </a:fld>
            <a:endParaRPr lang="en-US" altLang="ja-JP" sz="1300">
              <a:ea typeface="ＭＳ Ｐゴシック" panose="020B0600070205080204" pitchFamily="50" charset="-128"/>
            </a:endParaRPr>
          </a:p>
        </p:txBody>
      </p:sp>
      <p:sp>
        <p:nvSpPr>
          <p:cNvPr id="198659" name="Rectangle 7">
            <a:extLst>
              <a:ext uri="{FF2B5EF4-FFF2-40B4-BE49-F238E27FC236}">
                <a16:creationId xmlns:a16="http://schemas.microsoft.com/office/drawing/2014/main" id="{2A5126E7-1769-4554-9481-73E571AD8A4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A0F676B7-BFFE-42D7-88CB-73F4D816AB60}" type="slidenum">
              <a:rPr lang="en-US" altLang="ja-JP" sz="1300">
                <a:ea typeface="ＭＳ Ｐゴシック" panose="020B0600070205080204" pitchFamily="50" charset="-128"/>
              </a:rPr>
              <a:pPr algn="r" eaLnBrk="1" hangingPunct="1">
                <a:spcBef>
                  <a:spcPct val="0"/>
                </a:spcBef>
              </a:pPr>
              <a:t>111</a:t>
            </a:fld>
            <a:endParaRPr lang="en-US" altLang="ja-JP" sz="1300">
              <a:ea typeface="ＭＳ Ｐゴシック" panose="020B0600070205080204" pitchFamily="50" charset="-128"/>
            </a:endParaRPr>
          </a:p>
        </p:txBody>
      </p:sp>
      <p:sp>
        <p:nvSpPr>
          <p:cNvPr id="198660" name="Rectangle 2">
            <a:extLst>
              <a:ext uri="{FF2B5EF4-FFF2-40B4-BE49-F238E27FC236}">
                <a16:creationId xmlns:a16="http://schemas.microsoft.com/office/drawing/2014/main" id="{410F4C87-608A-4200-B2A8-2F7F6490CAF9}"/>
              </a:ext>
            </a:extLst>
          </p:cNvPr>
          <p:cNvSpPr>
            <a:spLocks noGrp="1" noRot="1" noChangeAspect="1" noChangeArrowheads="1" noTextEdit="1"/>
          </p:cNvSpPr>
          <p:nvPr>
            <p:ph type="sldImg"/>
          </p:nvPr>
        </p:nvSpPr>
        <p:spPr>
          <a:xfrm>
            <a:off x="915988" y="744538"/>
            <a:ext cx="4965700" cy="3724275"/>
          </a:xfrm>
          <a:ln/>
        </p:spPr>
      </p:sp>
      <p:sp>
        <p:nvSpPr>
          <p:cNvPr id="198661" name="Rectangle 3">
            <a:extLst>
              <a:ext uri="{FF2B5EF4-FFF2-40B4-BE49-F238E27FC236}">
                <a16:creationId xmlns:a16="http://schemas.microsoft.com/office/drawing/2014/main" id="{4D5306B4-BAF5-48B0-8A6A-89A866615FC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7">
            <a:extLst>
              <a:ext uri="{FF2B5EF4-FFF2-40B4-BE49-F238E27FC236}">
                <a16:creationId xmlns:a16="http://schemas.microsoft.com/office/drawing/2014/main" id="{F906BFA9-BDA2-4D94-BB2B-E4A8C4243EB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E94203F-FCAC-42E8-8BD0-E910B6817F94}" type="slidenum">
              <a:rPr lang="en-US" altLang="ja-JP" sz="1300" smtClean="0">
                <a:ea typeface="ＭＳ Ｐゴシック" panose="020B0600070205080204" pitchFamily="50" charset="-128"/>
              </a:rPr>
              <a:pPr>
                <a:spcBef>
                  <a:spcPct val="0"/>
                </a:spcBef>
              </a:pPr>
              <a:t>112</a:t>
            </a:fld>
            <a:endParaRPr lang="en-US" altLang="ja-JP" sz="1300">
              <a:ea typeface="ＭＳ Ｐゴシック" panose="020B0600070205080204" pitchFamily="50" charset="-128"/>
            </a:endParaRPr>
          </a:p>
        </p:txBody>
      </p:sp>
      <p:sp>
        <p:nvSpPr>
          <p:cNvPr id="200707" name="Rectangle 7">
            <a:extLst>
              <a:ext uri="{FF2B5EF4-FFF2-40B4-BE49-F238E27FC236}">
                <a16:creationId xmlns:a16="http://schemas.microsoft.com/office/drawing/2014/main" id="{84171FC2-6A24-493A-8D21-076BD819BC8D}"/>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613CE2C3-217A-4310-8E50-7D18EB393FC5}" type="slidenum">
              <a:rPr lang="en-US" altLang="ja-JP" sz="1300">
                <a:ea typeface="ＭＳ Ｐゴシック" panose="020B0600070205080204" pitchFamily="50" charset="-128"/>
              </a:rPr>
              <a:pPr algn="r" eaLnBrk="1" hangingPunct="1">
                <a:spcBef>
                  <a:spcPct val="0"/>
                </a:spcBef>
              </a:pPr>
              <a:t>112</a:t>
            </a:fld>
            <a:endParaRPr lang="en-US" altLang="ja-JP" sz="1300">
              <a:ea typeface="ＭＳ Ｐゴシック" panose="020B0600070205080204" pitchFamily="50" charset="-128"/>
            </a:endParaRPr>
          </a:p>
        </p:txBody>
      </p:sp>
      <p:sp>
        <p:nvSpPr>
          <p:cNvPr id="200708" name="Rectangle 2">
            <a:extLst>
              <a:ext uri="{FF2B5EF4-FFF2-40B4-BE49-F238E27FC236}">
                <a16:creationId xmlns:a16="http://schemas.microsoft.com/office/drawing/2014/main" id="{D79D8310-E5FB-41C3-A1C3-EEA4A6816871}"/>
              </a:ext>
            </a:extLst>
          </p:cNvPr>
          <p:cNvSpPr>
            <a:spLocks noGrp="1" noRot="1" noChangeAspect="1" noChangeArrowheads="1" noTextEdit="1"/>
          </p:cNvSpPr>
          <p:nvPr>
            <p:ph type="sldImg"/>
          </p:nvPr>
        </p:nvSpPr>
        <p:spPr>
          <a:xfrm>
            <a:off x="915988" y="744538"/>
            <a:ext cx="4965700" cy="3724275"/>
          </a:xfrm>
          <a:ln/>
        </p:spPr>
      </p:sp>
      <p:sp>
        <p:nvSpPr>
          <p:cNvPr id="200709" name="Rectangle 3">
            <a:extLst>
              <a:ext uri="{FF2B5EF4-FFF2-40B4-BE49-F238E27FC236}">
                <a16:creationId xmlns:a16="http://schemas.microsoft.com/office/drawing/2014/main" id="{4323B32C-A682-4311-A2B4-493CF63B5D4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Rectangle 7">
            <a:extLst>
              <a:ext uri="{FF2B5EF4-FFF2-40B4-BE49-F238E27FC236}">
                <a16:creationId xmlns:a16="http://schemas.microsoft.com/office/drawing/2014/main" id="{EA78C5AF-AA82-4969-9B63-0FCCBAD6EE9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CF9E230-4AA2-42DF-A57E-AD79E8E80711}" type="slidenum">
              <a:rPr lang="en-US" altLang="ja-JP" sz="1300" smtClean="0">
                <a:ea typeface="ＭＳ Ｐゴシック" panose="020B0600070205080204" pitchFamily="50" charset="-128"/>
              </a:rPr>
              <a:pPr>
                <a:spcBef>
                  <a:spcPct val="0"/>
                </a:spcBef>
              </a:pPr>
              <a:t>113</a:t>
            </a:fld>
            <a:endParaRPr lang="en-US" altLang="ja-JP" sz="1300">
              <a:ea typeface="ＭＳ Ｐゴシック" panose="020B0600070205080204" pitchFamily="50" charset="-128"/>
            </a:endParaRPr>
          </a:p>
        </p:txBody>
      </p:sp>
      <p:sp>
        <p:nvSpPr>
          <p:cNvPr id="202755" name="Rectangle 7">
            <a:extLst>
              <a:ext uri="{FF2B5EF4-FFF2-40B4-BE49-F238E27FC236}">
                <a16:creationId xmlns:a16="http://schemas.microsoft.com/office/drawing/2014/main" id="{5A82E225-AB6F-4A57-8DC8-77B7A0BA92E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4E8685A-D171-4FBF-A6CC-7A27EA440F8E}" type="slidenum">
              <a:rPr lang="en-US" altLang="ja-JP" sz="1300">
                <a:ea typeface="ＭＳ Ｐゴシック" panose="020B0600070205080204" pitchFamily="50" charset="-128"/>
              </a:rPr>
              <a:pPr algn="r" eaLnBrk="1" hangingPunct="1">
                <a:spcBef>
                  <a:spcPct val="0"/>
                </a:spcBef>
              </a:pPr>
              <a:t>113</a:t>
            </a:fld>
            <a:endParaRPr lang="en-US" altLang="ja-JP" sz="1300">
              <a:ea typeface="ＭＳ Ｐゴシック" panose="020B0600070205080204" pitchFamily="50" charset="-128"/>
            </a:endParaRPr>
          </a:p>
        </p:txBody>
      </p:sp>
      <p:sp>
        <p:nvSpPr>
          <p:cNvPr id="202756" name="Rectangle 2">
            <a:extLst>
              <a:ext uri="{FF2B5EF4-FFF2-40B4-BE49-F238E27FC236}">
                <a16:creationId xmlns:a16="http://schemas.microsoft.com/office/drawing/2014/main" id="{DD5FC5E3-3F76-4144-A95C-1F1499939D44}"/>
              </a:ext>
            </a:extLst>
          </p:cNvPr>
          <p:cNvSpPr>
            <a:spLocks noGrp="1" noRot="1" noChangeAspect="1" noChangeArrowheads="1" noTextEdit="1"/>
          </p:cNvSpPr>
          <p:nvPr>
            <p:ph type="sldImg"/>
          </p:nvPr>
        </p:nvSpPr>
        <p:spPr>
          <a:xfrm>
            <a:off x="915988" y="744538"/>
            <a:ext cx="4965700" cy="3724275"/>
          </a:xfrm>
          <a:ln/>
        </p:spPr>
      </p:sp>
      <p:sp>
        <p:nvSpPr>
          <p:cNvPr id="202757" name="Rectangle 3">
            <a:extLst>
              <a:ext uri="{FF2B5EF4-FFF2-40B4-BE49-F238E27FC236}">
                <a16:creationId xmlns:a16="http://schemas.microsoft.com/office/drawing/2014/main" id="{B76BB804-AD80-43C0-894D-9D8F37175EA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2" name="Rectangle 7">
            <a:extLst>
              <a:ext uri="{FF2B5EF4-FFF2-40B4-BE49-F238E27FC236}">
                <a16:creationId xmlns:a16="http://schemas.microsoft.com/office/drawing/2014/main" id="{7DEC9C5E-B198-4C77-B212-06BBBD6DE6E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73F05CC4-27EC-41D3-B7E2-0CD2A6016F62}" type="slidenum">
              <a:rPr lang="en-US" altLang="ja-JP" sz="1300" smtClean="0">
                <a:ea typeface="ＭＳ Ｐゴシック" panose="020B0600070205080204" pitchFamily="50" charset="-128"/>
              </a:rPr>
              <a:pPr>
                <a:spcBef>
                  <a:spcPct val="0"/>
                </a:spcBef>
              </a:pPr>
              <a:t>114</a:t>
            </a:fld>
            <a:endParaRPr lang="en-US" altLang="ja-JP" sz="1300">
              <a:ea typeface="ＭＳ Ｐゴシック" panose="020B0600070205080204" pitchFamily="50" charset="-128"/>
            </a:endParaRPr>
          </a:p>
        </p:txBody>
      </p:sp>
      <p:sp>
        <p:nvSpPr>
          <p:cNvPr id="204803" name="Rectangle 7">
            <a:extLst>
              <a:ext uri="{FF2B5EF4-FFF2-40B4-BE49-F238E27FC236}">
                <a16:creationId xmlns:a16="http://schemas.microsoft.com/office/drawing/2014/main" id="{0456CA8D-9FCE-49F6-8FC6-E16276C91CC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823DF6E-11F3-4D91-9A74-73573007480E}" type="slidenum">
              <a:rPr lang="en-US" altLang="ja-JP" sz="1300">
                <a:ea typeface="ＭＳ Ｐゴシック" panose="020B0600070205080204" pitchFamily="50" charset="-128"/>
              </a:rPr>
              <a:pPr algn="r" eaLnBrk="1" hangingPunct="1">
                <a:spcBef>
                  <a:spcPct val="0"/>
                </a:spcBef>
              </a:pPr>
              <a:t>114</a:t>
            </a:fld>
            <a:endParaRPr lang="en-US" altLang="ja-JP" sz="1300">
              <a:ea typeface="ＭＳ Ｐゴシック" panose="020B0600070205080204" pitchFamily="50" charset="-128"/>
            </a:endParaRPr>
          </a:p>
        </p:txBody>
      </p:sp>
      <p:sp>
        <p:nvSpPr>
          <p:cNvPr id="204804" name="Rectangle 2">
            <a:extLst>
              <a:ext uri="{FF2B5EF4-FFF2-40B4-BE49-F238E27FC236}">
                <a16:creationId xmlns:a16="http://schemas.microsoft.com/office/drawing/2014/main" id="{E9AF7285-37EF-42E0-A24E-5BAA27B1447B}"/>
              </a:ext>
            </a:extLst>
          </p:cNvPr>
          <p:cNvSpPr>
            <a:spLocks noGrp="1" noRot="1" noChangeAspect="1" noChangeArrowheads="1" noTextEdit="1"/>
          </p:cNvSpPr>
          <p:nvPr>
            <p:ph type="sldImg"/>
          </p:nvPr>
        </p:nvSpPr>
        <p:spPr>
          <a:xfrm>
            <a:off x="915988" y="744538"/>
            <a:ext cx="4965700" cy="3724275"/>
          </a:xfrm>
          <a:ln/>
        </p:spPr>
      </p:sp>
      <p:sp>
        <p:nvSpPr>
          <p:cNvPr id="204805" name="Rectangle 3">
            <a:extLst>
              <a:ext uri="{FF2B5EF4-FFF2-40B4-BE49-F238E27FC236}">
                <a16:creationId xmlns:a16="http://schemas.microsoft.com/office/drawing/2014/main" id="{C4D1B1C0-173E-4C2A-AE37-9D05EF4A833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a:extLst>
              <a:ext uri="{FF2B5EF4-FFF2-40B4-BE49-F238E27FC236}">
                <a16:creationId xmlns:a16="http://schemas.microsoft.com/office/drawing/2014/main" id="{36B35B16-3B3F-4D82-9C67-59E30709521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93B23DE-E202-468F-852B-102E4E190634}" type="slidenum">
              <a:rPr lang="en-US" altLang="ja-JP" sz="1300" smtClean="0">
                <a:ea typeface="ＭＳ Ｐゴシック" panose="020B0600070205080204" pitchFamily="50" charset="-128"/>
              </a:rPr>
              <a:pPr>
                <a:spcBef>
                  <a:spcPct val="0"/>
                </a:spcBef>
              </a:pPr>
              <a:t>12</a:t>
            </a:fld>
            <a:endParaRPr lang="en-US" altLang="ja-JP" sz="1300">
              <a:ea typeface="ＭＳ Ｐゴシック" panose="020B0600070205080204" pitchFamily="50" charset="-128"/>
            </a:endParaRPr>
          </a:p>
        </p:txBody>
      </p:sp>
      <p:sp>
        <p:nvSpPr>
          <p:cNvPr id="24579" name="Rectangle 7">
            <a:extLst>
              <a:ext uri="{FF2B5EF4-FFF2-40B4-BE49-F238E27FC236}">
                <a16:creationId xmlns:a16="http://schemas.microsoft.com/office/drawing/2014/main" id="{A245D57B-0356-4869-AFE9-B0EE1A2B151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F80C788-E013-48AF-82B2-093181658F59}" type="slidenum">
              <a:rPr lang="en-US" altLang="ja-JP" sz="1300">
                <a:ea typeface="ＭＳ Ｐゴシック" panose="020B0600070205080204" pitchFamily="50" charset="-128"/>
              </a:rPr>
              <a:pPr algn="r" eaLnBrk="1" hangingPunct="1">
                <a:spcBef>
                  <a:spcPct val="0"/>
                </a:spcBef>
              </a:pPr>
              <a:t>12</a:t>
            </a:fld>
            <a:endParaRPr lang="en-US" altLang="ja-JP" sz="1300">
              <a:ea typeface="ＭＳ Ｐゴシック" panose="020B0600070205080204" pitchFamily="50" charset="-128"/>
            </a:endParaRPr>
          </a:p>
        </p:txBody>
      </p:sp>
      <p:sp>
        <p:nvSpPr>
          <p:cNvPr id="24580" name="Rectangle 2">
            <a:extLst>
              <a:ext uri="{FF2B5EF4-FFF2-40B4-BE49-F238E27FC236}">
                <a16:creationId xmlns:a16="http://schemas.microsoft.com/office/drawing/2014/main" id="{F4AD495D-0CA5-4B9C-854E-37EC30B6441C}"/>
              </a:ext>
            </a:extLst>
          </p:cNvPr>
          <p:cNvSpPr>
            <a:spLocks noGrp="1" noRot="1" noChangeAspect="1" noChangeArrowheads="1" noTextEdit="1"/>
          </p:cNvSpPr>
          <p:nvPr>
            <p:ph type="sldImg"/>
          </p:nvPr>
        </p:nvSpPr>
        <p:spPr>
          <a:xfrm>
            <a:off x="915988" y="744538"/>
            <a:ext cx="4965700" cy="3724275"/>
          </a:xfrm>
          <a:ln/>
        </p:spPr>
      </p:sp>
      <p:sp>
        <p:nvSpPr>
          <p:cNvPr id="24581" name="Rectangle 3">
            <a:extLst>
              <a:ext uri="{FF2B5EF4-FFF2-40B4-BE49-F238E27FC236}">
                <a16:creationId xmlns:a16="http://schemas.microsoft.com/office/drawing/2014/main" id="{8E5C3E8D-4AD4-4A19-A9D7-A3C08643892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Rectangle 7">
            <a:extLst>
              <a:ext uri="{FF2B5EF4-FFF2-40B4-BE49-F238E27FC236}">
                <a16:creationId xmlns:a16="http://schemas.microsoft.com/office/drawing/2014/main" id="{FE3ED3CE-4314-43BE-9AF7-2011887DBF6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81AB8EAF-4A09-4894-8CF1-EB0FBB8556DC}" type="slidenum">
              <a:rPr lang="en-US" altLang="ja-JP" sz="1300" smtClean="0">
                <a:ea typeface="ＭＳ Ｐゴシック" panose="020B0600070205080204" pitchFamily="50" charset="-128"/>
              </a:rPr>
              <a:pPr>
                <a:spcBef>
                  <a:spcPct val="0"/>
                </a:spcBef>
              </a:pPr>
              <a:t>115</a:t>
            </a:fld>
            <a:endParaRPr lang="en-US" altLang="ja-JP" sz="1300">
              <a:ea typeface="ＭＳ Ｐゴシック" panose="020B0600070205080204" pitchFamily="50" charset="-128"/>
            </a:endParaRPr>
          </a:p>
        </p:txBody>
      </p:sp>
      <p:sp>
        <p:nvSpPr>
          <p:cNvPr id="206851" name="Rectangle 7">
            <a:extLst>
              <a:ext uri="{FF2B5EF4-FFF2-40B4-BE49-F238E27FC236}">
                <a16:creationId xmlns:a16="http://schemas.microsoft.com/office/drawing/2014/main" id="{08C29066-8A35-4F96-8A07-63961D425DD3}"/>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6AB34CD-D74A-45FB-85EF-0A1E5A0BE4AE}" type="slidenum">
              <a:rPr lang="en-US" altLang="ja-JP" sz="1300">
                <a:ea typeface="ＭＳ Ｐゴシック" panose="020B0600070205080204" pitchFamily="50" charset="-128"/>
              </a:rPr>
              <a:pPr algn="r" eaLnBrk="1" hangingPunct="1">
                <a:spcBef>
                  <a:spcPct val="0"/>
                </a:spcBef>
              </a:pPr>
              <a:t>115</a:t>
            </a:fld>
            <a:endParaRPr lang="en-US" altLang="ja-JP" sz="1300">
              <a:ea typeface="ＭＳ Ｐゴシック" panose="020B0600070205080204" pitchFamily="50" charset="-128"/>
            </a:endParaRPr>
          </a:p>
        </p:txBody>
      </p:sp>
      <p:sp>
        <p:nvSpPr>
          <p:cNvPr id="206852" name="Rectangle 2">
            <a:extLst>
              <a:ext uri="{FF2B5EF4-FFF2-40B4-BE49-F238E27FC236}">
                <a16:creationId xmlns:a16="http://schemas.microsoft.com/office/drawing/2014/main" id="{1565E10E-8A75-4247-870C-F42AFECFCA43}"/>
              </a:ext>
            </a:extLst>
          </p:cNvPr>
          <p:cNvSpPr>
            <a:spLocks noGrp="1" noRot="1" noChangeAspect="1" noChangeArrowheads="1" noTextEdit="1"/>
          </p:cNvSpPr>
          <p:nvPr>
            <p:ph type="sldImg"/>
          </p:nvPr>
        </p:nvSpPr>
        <p:spPr>
          <a:xfrm>
            <a:off x="915988" y="744538"/>
            <a:ext cx="4965700" cy="3724275"/>
          </a:xfrm>
          <a:ln/>
        </p:spPr>
      </p:sp>
      <p:sp>
        <p:nvSpPr>
          <p:cNvPr id="206853" name="Rectangle 3">
            <a:extLst>
              <a:ext uri="{FF2B5EF4-FFF2-40B4-BE49-F238E27FC236}">
                <a16:creationId xmlns:a16="http://schemas.microsoft.com/office/drawing/2014/main" id="{778396A5-D355-472A-BA93-E28868FB61D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7">
            <a:extLst>
              <a:ext uri="{FF2B5EF4-FFF2-40B4-BE49-F238E27FC236}">
                <a16:creationId xmlns:a16="http://schemas.microsoft.com/office/drawing/2014/main" id="{9ECAEC82-26A0-455B-8C6E-C1C25A39EBB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9E579EA-545E-4F9A-A426-DB941B45C795}" type="slidenum">
              <a:rPr lang="en-US" altLang="ja-JP" sz="1300" smtClean="0">
                <a:ea typeface="ＭＳ Ｐゴシック" panose="020B0600070205080204" pitchFamily="50" charset="-128"/>
              </a:rPr>
              <a:pPr>
                <a:spcBef>
                  <a:spcPct val="0"/>
                </a:spcBef>
              </a:pPr>
              <a:t>116</a:t>
            </a:fld>
            <a:endParaRPr lang="en-US" altLang="ja-JP" sz="1300">
              <a:ea typeface="ＭＳ Ｐゴシック" panose="020B0600070205080204" pitchFamily="50" charset="-128"/>
            </a:endParaRPr>
          </a:p>
        </p:txBody>
      </p:sp>
      <p:sp>
        <p:nvSpPr>
          <p:cNvPr id="208899" name="Rectangle 7">
            <a:extLst>
              <a:ext uri="{FF2B5EF4-FFF2-40B4-BE49-F238E27FC236}">
                <a16:creationId xmlns:a16="http://schemas.microsoft.com/office/drawing/2014/main" id="{86F34606-787A-423D-A146-BE24ACFEEBA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B371FE8-54E9-4155-A6A9-143A95E69871}" type="slidenum">
              <a:rPr lang="en-US" altLang="ja-JP" sz="1300">
                <a:ea typeface="ＭＳ Ｐゴシック" panose="020B0600070205080204" pitchFamily="50" charset="-128"/>
              </a:rPr>
              <a:pPr algn="r" eaLnBrk="1" hangingPunct="1">
                <a:spcBef>
                  <a:spcPct val="0"/>
                </a:spcBef>
              </a:pPr>
              <a:t>116</a:t>
            </a:fld>
            <a:endParaRPr lang="en-US" altLang="ja-JP" sz="1300">
              <a:ea typeface="ＭＳ Ｐゴシック" panose="020B0600070205080204" pitchFamily="50" charset="-128"/>
            </a:endParaRPr>
          </a:p>
        </p:txBody>
      </p:sp>
      <p:sp>
        <p:nvSpPr>
          <p:cNvPr id="208900" name="Rectangle 2">
            <a:extLst>
              <a:ext uri="{FF2B5EF4-FFF2-40B4-BE49-F238E27FC236}">
                <a16:creationId xmlns:a16="http://schemas.microsoft.com/office/drawing/2014/main" id="{A81E55DE-C4DD-44FC-933A-9D2669A95BD9}"/>
              </a:ext>
            </a:extLst>
          </p:cNvPr>
          <p:cNvSpPr>
            <a:spLocks noGrp="1" noRot="1" noChangeAspect="1" noChangeArrowheads="1" noTextEdit="1"/>
          </p:cNvSpPr>
          <p:nvPr>
            <p:ph type="sldImg"/>
          </p:nvPr>
        </p:nvSpPr>
        <p:spPr>
          <a:xfrm>
            <a:off x="915988" y="744538"/>
            <a:ext cx="4965700" cy="3724275"/>
          </a:xfrm>
          <a:ln/>
        </p:spPr>
      </p:sp>
      <p:sp>
        <p:nvSpPr>
          <p:cNvPr id="208901" name="Rectangle 3">
            <a:extLst>
              <a:ext uri="{FF2B5EF4-FFF2-40B4-BE49-F238E27FC236}">
                <a16:creationId xmlns:a16="http://schemas.microsoft.com/office/drawing/2014/main" id="{E7ED3697-B13C-466B-A5E9-70063F12A74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6" name="Rectangle 7">
            <a:extLst>
              <a:ext uri="{FF2B5EF4-FFF2-40B4-BE49-F238E27FC236}">
                <a16:creationId xmlns:a16="http://schemas.microsoft.com/office/drawing/2014/main" id="{9691A219-1C60-4C84-86A9-CE2CEEDFC8D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87DA484-39F5-464B-A167-DFA98F4B85BB}" type="slidenum">
              <a:rPr lang="en-US" altLang="ja-JP" sz="1300" smtClean="0">
                <a:ea typeface="ＭＳ Ｐゴシック" panose="020B0600070205080204" pitchFamily="50" charset="-128"/>
              </a:rPr>
              <a:pPr>
                <a:spcBef>
                  <a:spcPct val="0"/>
                </a:spcBef>
              </a:pPr>
              <a:t>117</a:t>
            </a:fld>
            <a:endParaRPr lang="en-US" altLang="ja-JP" sz="1300">
              <a:ea typeface="ＭＳ Ｐゴシック" panose="020B0600070205080204" pitchFamily="50" charset="-128"/>
            </a:endParaRPr>
          </a:p>
        </p:txBody>
      </p:sp>
      <p:sp>
        <p:nvSpPr>
          <p:cNvPr id="210947" name="Rectangle 7">
            <a:extLst>
              <a:ext uri="{FF2B5EF4-FFF2-40B4-BE49-F238E27FC236}">
                <a16:creationId xmlns:a16="http://schemas.microsoft.com/office/drawing/2014/main" id="{FF4425CA-58FB-4C9F-B9B8-1CF0E2E00A8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694F96DB-8BD1-47BF-8424-BF533C0E3F79}" type="slidenum">
              <a:rPr lang="en-US" altLang="ja-JP" sz="1300">
                <a:ea typeface="ＭＳ Ｐゴシック" panose="020B0600070205080204" pitchFamily="50" charset="-128"/>
              </a:rPr>
              <a:pPr algn="r" eaLnBrk="1" hangingPunct="1">
                <a:spcBef>
                  <a:spcPct val="0"/>
                </a:spcBef>
              </a:pPr>
              <a:t>117</a:t>
            </a:fld>
            <a:endParaRPr lang="en-US" altLang="ja-JP" sz="1300">
              <a:ea typeface="ＭＳ Ｐゴシック" panose="020B0600070205080204" pitchFamily="50" charset="-128"/>
            </a:endParaRPr>
          </a:p>
        </p:txBody>
      </p:sp>
      <p:sp>
        <p:nvSpPr>
          <p:cNvPr id="210948" name="Rectangle 2">
            <a:extLst>
              <a:ext uri="{FF2B5EF4-FFF2-40B4-BE49-F238E27FC236}">
                <a16:creationId xmlns:a16="http://schemas.microsoft.com/office/drawing/2014/main" id="{09350D71-94E2-42CF-B6F9-78B28F9D1D03}"/>
              </a:ext>
            </a:extLst>
          </p:cNvPr>
          <p:cNvSpPr>
            <a:spLocks noGrp="1" noRot="1" noChangeAspect="1" noChangeArrowheads="1" noTextEdit="1"/>
          </p:cNvSpPr>
          <p:nvPr>
            <p:ph type="sldImg"/>
          </p:nvPr>
        </p:nvSpPr>
        <p:spPr>
          <a:xfrm>
            <a:off x="915988" y="744538"/>
            <a:ext cx="4965700" cy="3724275"/>
          </a:xfrm>
          <a:ln/>
        </p:spPr>
      </p:sp>
      <p:sp>
        <p:nvSpPr>
          <p:cNvPr id="210949" name="Rectangle 3">
            <a:extLst>
              <a:ext uri="{FF2B5EF4-FFF2-40B4-BE49-F238E27FC236}">
                <a16:creationId xmlns:a16="http://schemas.microsoft.com/office/drawing/2014/main" id="{9CD9CBFE-96EA-4CEA-9B19-4D8CF9BC551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Rectangle 7">
            <a:extLst>
              <a:ext uri="{FF2B5EF4-FFF2-40B4-BE49-F238E27FC236}">
                <a16:creationId xmlns:a16="http://schemas.microsoft.com/office/drawing/2014/main" id="{4C3E7306-FBE0-4995-B171-F62039D8255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9198BE9-ED16-4D39-BF52-1A448F3715A5}" type="slidenum">
              <a:rPr lang="en-US" altLang="ja-JP" sz="1300" smtClean="0">
                <a:ea typeface="ＭＳ Ｐゴシック" panose="020B0600070205080204" pitchFamily="50" charset="-128"/>
              </a:rPr>
              <a:pPr>
                <a:spcBef>
                  <a:spcPct val="0"/>
                </a:spcBef>
              </a:pPr>
              <a:t>118</a:t>
            </a:fld>
            <a:endParaRPr lang="en-US" altLang="ja-JP" sz="1300">
              <a:ea typeface="ＭＳ Ｐゴシック" panose="020B0600070205080204" pitchFamily="50" charset="-128"/>
            </a:endParaRPr>
          </a:p>
        </p:txBody>
      </p:sp>
      <p:sp>
        <p:nvSpPr>
          <p:cNvPr id="212995" name="Rectangle 7">
            <a:extLst>
              <a:ext uri="{FF2B5EF4-FFF2-40B4-BE49-F238E27FC236}">
                <a16:creationId xmlns:a16="http://schemas.microsoft.com/office/drawing/2014/main" id="{AB680721-2A67-4003-BA93-797083EFAC21}"/>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06059BB-A3B9-422B-B873-2EDDA33CC28A}" type="slidenum">
              <a:rPr lang="en-US" altLang="ja-JP" sz="1300">
                <a:ea typeface="ＭＳ Ｐゴシック" panose="020B0600070205080204" pitchFamily="50" charset="-128"/>
              </a:rPr>
              <a:pPr algn="r" eaLnBrk="1" hangingPunct="1">
                <a:spcBef>
                  <a:spcPct val="0"/>
                </a:spcBef>
              </a:pPr>
              <a:t>118</a:t>
            </a:fld>
            <a:endParaRPr lang="en-US" altLang="ja-JP" sz="1300">
              <a:ea typeface="ＭＳ Ｐゴシック" panose="020B0600070205080204" pitchFamily="50" charset="-128"/>
            </a:endParaRPr>
          </a:p>
        </p:txBody>
      </p:sp>
      <p:sp>
        <p:nvSpPr>
          <p:cNvPr id="212996" name="Rectangle 2">
            <a:extLst>
              <a:ext uri="{FF2B5EF4-FFF2-40B4-BE49-F238E27FC236}">
                <a16:creationId xmlns:a16="http://schemas.microsoft.com/office/drawing/2014/main" id="{B3394517-3912-465E-AF37-E841E1ACD01D}"/>
              </a:ext>
            </a:extLst>
          </p:cNvPr>
          <p:cNvSpPr>
            <a:spLocks noGrp="1" noRot="1" noChangeAspect="1" noChangeArrowheads="1" noTextEdit="1"/>
          </p:cNvSpPr>
          <p:nvPr>
            <p:ph type="sldImg"/>
          </p:nvPr>
        </p:nvSpPr>
        <p:spPr>
          <a:xfrm>
            <a:off x="915988" y="744538"/>
            <a:ext cx="4965700" cy="3724275"/>
          </a:xfrm>
          <a:ln/>
        </p:spPr>
      </p:sp>
      <p:sp>
        <p:nvSpPr>
          <p:cNvPr id="212997" name="Rectangle 3">
            <a:extLst>
              <a:ext uri="{FF2B5EF4-FFF2-40B4-BE49-F238E27FC236}">
                <a16:creationId xmlns:a16="http://schemas.microsoft.com/office/drawing/2014/main" id="{B7348B24-E7AB-467B-9615-335395DC550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Rectangle 7">
            <a:extLst>
              <a:ext uri="{FF2B5EF4-FFF2-40B4-BE49-F238E27FC236}">
                <a16:creationId xmlns:a16="http://schemas.microsoft.com/office/drawing/2014/main" id="{E41C3F22-DBA7-4759-8FA9-3D11447736A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BEDCDC6-245B-4B15-9D12-D81FF1D1459E}" type="slidenum">
              <a:rPr lang="en-US" altLang="ja-JP" sz="1300" smtClean="0">
                <a:ea typeface="ＭＳ Ｐゴシック" panose="020B0600070205080204" pitchFamily="50" charset="-128"/>
              </a:rPr>
              <a:pPr>
                <a:spcBef>
                  <a:spcPct val="0"/>
                </a:spcBef>
              </a:pPr>
              <a:t>119</a:t>
            </a:fld>
            <a:endParaRPr lang="en-US" altLang="ja-JP" sz="1300">
              <a:ea typeface="ＭＳ Ｐゴシック" panose="020B0600070205080204" pitchFamily="50" charset="-128"/>
            </a:endParaRPr>
          </a:p>
        </p:txBody>
      </p:sp>
      <p:sp>
        <p:nvSpPr>
          <p:cNvPr id="215043" name="Rectangle 7">
            <a:extLst>
              <a:ext uri="{FF2B5EF4-FFF2-40B4-BE49-F238E27FC236}">
                <a16:creationId xmlns:a16="http://schemas.microsoft.com/office/drawing/2014/main" id="{8F94E8E5-37AB-4816-B3E4-C884B493C8F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597B901-9B32-425F-93DD-F5229350B8FD}" type="slidenum">
              <a:rPr lang="en-US" altLang="ja-JP" sz="1300">
                <a:ea typeface="ＭＳ Ｐゴシック" panose="020B0600070205080204" pitchFamily="50" charset="-128"/>
              </a:rPr>
              <a:pPr algn="r" eaLnBrk="1" hangingPunct="1">
                <a:spcBef>
                  <a:spcPct val="0"/>
                </a:spcBef>
              </a:pPr>
              <a:t>119</a:t>
            </a:fld>
            <a:endParaRPr lang="en-US" altLang="ja-JP" sz="1300">
              <a:ea typeface="ＭＳ Ｐゴシック" panose="020B0600070205080204" pitchFamily="50" charset="-128"/>
            </a:endParaRPr>
          </a:p>
        </p:txBody>
      </p:sp>
      <p:sp>
        <p:nvSpPr>
          <p:cNvPr id="215044" name="Rectangle 2">
            <a:extLst>
              <a:ext uri="{FF2B5EF4-FFF2-40B4-BE49-F238E27FC236}">
                <a16:creationId xmlns:a16="http://schemas.microsoft.com/office/drawing/2014/main" id="{6F7EB1AE-F668-4D6A-AB2D-75AF5294458B}"/>
              </a:ext>
            </a:extLst>
          </p:cNvPr>
          <p:cNvSpPr>
            <a:spLocks noGrp="1" noRot="1" noChangeAspect="1" noChangeArrowheads="1" noTextEdit="1"/>
          </p:cNvSpPr>
          <p:nvPr>
            <p:ph type="sldImg"/>
          </p:nvPr>
        </p:nvSpPr>
        <p:spPr>
          <a:xfrm>
            <a:off x="915988" y="744538"/>
            <a:ext cx="4965700" cy="3724275"/>
          </a:xfrm>
          <a:ln/>
        </p:spPr>
      </p:sp>
      <p:sp>
        <p:nvSpPr>
          <p:cNvPr id="215045" name="Rectangle 3">
            <a:extLst>
              <a:ext uri="{FF2B5EF4-FFF2-40B4-BE49-F238E27FC236}">
                <a16:creationId xmlns:a16="http://schemas.microsoft.com/office/drawing/2014/main" id="{CC22A69A-A3C2-49C6-AFAA-94C96E065A3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Rectangle 7">
            <a:extLst>
              <a:ext uri="{FF2B5EF4-FFF2-40B4-BE49-F238E27FC236}">
                <a16:creationId xmlns:a16="http://schemas.microsoft.com/office/drawing/2014/main" id="{BBD3F317-D3A0-4E71-94C4-EC379F15830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C27FCA3-F985-4773-A217-17C22418A583}" type="slidenum">
              <a:rPr lang="en-US" altLang="ja-JP" sz="1300" smtClean="0">
                <a:ea typeface="ＭＳ Ｐゴシック" panose="020B0600070205080204" pitchFamily="50" charset="-128"/>
              </a:rPr>
              <a:pPr>
                <a:spcBef>
                  <a:spcPct val="0"/>
                </a:spcBef>
              </a:pPr>
              <a:t>120</a:t>
            </a:fld>
            <a:endParaRPr lang="en-US" altLang="ja-JP" sz="1300">
              <a:ea typeface="ＭＳ Ｐゴシック" panose="020B0600070205080204" pitchFamily="50" charset="-128"/>
            </a:endParaRPr>
          </a:p>
        </p:txBody>
      </p:sp>
      <p:sp>
        <p:nvSpPr>
          <p:cNvPr id="217091" name="Rectangle 7">
            <a:extLst>
              <a:ext uri="{FF2B5EF4-FFF2-40B4-BE49-F238E27FC236}">
                <a16:creationId xmlns:a16="http://schemas.microsoft.com/office/drawing/2014/main" id="{6D25DC2A-2CF1-4983-9DC6-2E1D037264E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56C9A20-A586-4B69-A90D-3CC72FB93965}" type="slidenum">
              <a:rPr lang="en-US" altLang="ja-JP" sz="1300">
                <a:ea typeface="ＭＳ Ｐゴシック" panose="020B0600070205080204" pitchFamily="50" charset="-128"/>
              </a:rPr>
              <a:pPr algn="r" eaLnBrk="1" hangingPunct="1">
                <a:spcBef>
                  <a:spcPct val="0"/>
                </a:spcBef>
              </a:pPr>
              <a:t>120</a:t>
            </a:fld>
            <a:endParaRPr lang="en-US" altLang="ja-JP" sz="1300">
              <a:ea typeface="ＭＳ Ｐゴシック" panose="020B0600070205080204" pitchFamily="50" charset="-128"/>
            </a:endParaRPr>
          </a:p>
        </p:txBody>
      </p:sp>
      <p:sp>
        <p:nvSpPr>
          <p:cNvPr id="217092" name="Rectangle 2">
            <a:extLst>
              <a:ext uri="{FF2B5EF4-FFF2-40B4-BE49-F238E27FC236}">
                <a16:creationId xmlns:a16="http://schemas.microsoft.com/office/drawing/2014/main" id="{4E8CA748-60E0-4075-8009-EEFC5AF96E17}"/>
              </a:ext>
            </a:extLst>
          </p:cNvPr>
          <p:cNvSpPr>
            <a:spLocks noGrp="1" noRot="1" noChangeAspect="1" noChangeArrowheads="1" noTextEdit="1"/>
          </p:cNvSpPr>
          <p:nvPr>
            <p:ph type="sldImg"/>
          </p:nvPr>
        </p:nvSpPr>
        <p:spPr>
          <a:xfrm>
            <a:off x="915988" y="744538"/>
            <a:ext cx="4965700" cy="3724275"/>
          </a:xfrm>
          <a:ln/>
        </p:spPr>
      </p:sp>
      <p:sp>
        <p:nvSpPr>
          <p:cNvPr id="217093" name="Rectangle 3">
            <a:extLst>
              <a:ext uri="{FF2B5EF4-FFF2-40B4-BE49-F238E27FC236}">
                <a16:creationId xmlns:a16="http://schemas.microsoft.com/office/drawing/2014/main" id="{A6D6B176-C5CC-464D-8B64-931FD3DF5C9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Rectangle 7">
            <a:extLst>
              <a:ext uri="{FF2B5EF4-FFF2-40B4-BE49-F238E27FC236}">
                <a16:creationId xmlns:a16="http://schemas.microsoft.com/office/drawing/2014/main" id="{42D5E903-F746-4A9B-BBCE-00160E65E7D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86D07264-7286-45B9-B159-6E9920B580FD}" type="slidenum">
              <a:rPr lang="en-US" altLang="ja-JP" sz="1300" smtClean="0">
                <a:ea typeface="ＭＳ Ｐゴシック" panose="020B0600070205080204" pitchFamily="50" charset="-128"/>
              </a:rPr>
              <a:pPr>
                <a:spcBef>
                  <a:spcPct val="0"/>
                </a:spcBef>
              </a:pPr>
              <a:t>121</a:t>
            </a:fld>
            <a:endParaRPr lang="en-US" altLang="ja-JP" sz="1300">
              <a:ea typeface="ＭＳ Ｐゴシック" panose="020B0600070205080204" pitchFamily="50" charset="-128"/>
            </a:endParaRPr>
          </a:p>
        </p:txBody>
      </p:sp>
      <p:sp>
        <p:nvSpPr>
          <p:cNvPr id="219139" name="Rectangle 7">
            <a:extLst>
              <a:ext uri="{FF2B5EF4-FFF2-40B4-BE49-F238E27FC236}">
                <a16:creationId xmlns:a16="http://schemas.microsoft.com/office/drawing/2014/main" id="{D290DE92-D062-4333-B477-11241A118D7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956B822-F3AD-4481-A33B-F14C4ECD651B}" type="slidenum">
              <a:rPr lang="en-US" altLang="ja-JP" sz="1300">
                <a:ea typeface="ＭＳ Ｐゴシック" panose="020B0600070205080204" pitchFamily="50" charset="-128"/>
              </a:rPr>
              <a:pPr algn="r" eaLnBrk="1" hangingPunct="1">
                <a:spcBef>
                  <a:spcPct val="0"/>
                </a:spcBef>
              </a:pPr>
              <a:t>121</a:t>
            </a:fld>
            <a:endParaRPr lang="en-US" altLang="ja-JP" sz="1300">
              <a:ea typeface="ＭＳ Ｐゴシック" panose="020B0600070205080204" pitchFamily="50" charset="-128"/>
            </a:endParaRPr>
          </a:p>
        </p:txBody>
      </p:sp>
      <p:sp>
        <p:nvSpPr>
          <p:cNvPr id="219140" name="Rectangle 2">
            <a:extLst>
              <a:ext uri="{FF2B5EF4-FFF2-40B4-BE49-F238E27FC236}">
                <a16:creationId xmlns:a16="http://schemas.microsoft.com/office/drawing/2014/main" id="{DE515C0F-636E-47A7-A845-767B124A5EBD}"/>
              </a:ext>
            </a:extLst>
          </p:cNvPr>
          <p:cNvSpPr>
            <a:spLocks noGrp="1" noRot="1" noChangeAspect="1" noChangeArrowheads="1" noTextEdit="1"/>
          </p:cNvSpPr>
          <p:nvPr>
            <p:ph type="sldImg"/>
          </p:nvPr>
        </p:nvSpPr>
        <p:spPr>
          <a:xfrm>
            <a:off x="915988" y="744538"/>
            <a:ext cx="4965700" cy="3724275"/>
          </a:xfrm>
          <a:ln/>
        </p:spPr>
      </p:sp>
      <p:sp>
        <p:nvSpPr>
          <p:cNvPr id="219141" name="Rectangle 3">
            <a:extLst>
              <a:ext uri="{FF2B5EF4-FFF2-40B4-BE49-F238E27FC236}">
                <a16:creationId xmlns:a16="http://schemas.microsoft.com/office/drawing/2014/main" id="{C86781C3-4F51-4567-8BAC-28131D67E2D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Rectangle 7">
            <a:extLst>
              <a:ext uri="{FF2B5EF4-FFF2-40B4-BE49-F238E27FC236}">
                <a16:creationId xmlns:a16="http://schemas.microsoft.com/office/drawing/2014/main" id="{A53C2CAD-5917-46A7-B13F-2D9981CAFBD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7FE1FB9-30CC-4BFF-B714-9E3DD113EDF6}" type="slidenum">
              <a:rPr lang="en-US" altLang="ja-JP" sz="1300" smtClean="0">
                <a:ea typeface="ＭＳ Ｐゴシック" panose="020B0600070205080204" pitchFamily="50" charset="-128"/>
              </a:rPr>
              <a:pPr>
                <a:spcBef>
                  <a:spcPct val="0"/>
                </a:spcBef>
              </a:pPr>
              <a:t>122</a:t>
            </a:fld>
            <a:endParaRPr lang="en-US" altLang="ja-JP" sz="1300">
              <a:ea typeface="ＭＳ Ｐゴシック" panose="020B0600070205080204" pitchFamily="50" charset="-128"/>
            </a:endParaRPr>
          </a:p>
        </p:txBody>
      </p:sp>
      <p:sp>
        <p:nvSpPr>
          <p:cNvPr id="221187" name="Rectangle 7">
            <a:extLst>
              <a:ext uri="{FF2B5EF4-FFF2-40B4-BE49-F238E27FC236}">
                <a16:creationId xmlns:a16="http://schemas.microsoft.com/office/drawing/2014/main" id="{55AE3D93-43BD-4D76-924F-C28A1BBA66A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1F467C7-D680-419C-8A75-23AF9C7ECA16}" type="slidenum">
              <a:rPr lang="en-US" altLang="ja-JP" sz="1300">
                <a:ea typeface="ＭＳ Ｐゴシック" panose="020B0600070205080204" pitchFamily="50" charset="-128"/>
              </a:rPr>
              <a:pPr algn="r" eaLnBrk="1" hangingPunct="1">
                <a:spcBef>
                  <a:spcPct val="0"/>
                </a:spcBef>
              </a:pPr>
              <a:t>122</a:t>
            </a:fld>
            <a:endParaRPr lang="en-US" altLang="ja-JP" sz="1300">
              <a:ea typeface="ＭＳ Ｐゴシック" panose="020B0600070205080204" pitchFamily="50" charset="-128"/>
            </a:endParaRPr>
          </a:p>
        </p:txBody>
      </p:sp>
      <p:sp>
        <p:nvSpPr>
          <p:cNvPr id="221188" name="Rectangle 2">
            <a:extLst>
              <a:ext uri="{FF2B5EF4-FFF2-40B4-BE49-F238E27FC236}">
                <a16:creationId xmlns:a16="http://schemas.microsoft.com/office/drawing/2014/main" id="{D16F7526-E81C-442C-8CE5-121F4637C1A4}"/>
              </a:ext>
            </a:extLst>
          </p:cNvPr>
          <p:cNvSpPr>
            <a:spLocks noGrp="1" noRot="1" noChangeAspect="1" noChangeArrowheads="1" noTextEdit="1"/>
          </p:cNvSpPr>
          <p:nvPr>
            <p:ph type="sldImg"/>
          </p:nvPr>
        </p:nvSpPr>
        <p:spPr>
          <a:xfrm>
            <a:off x="915988" y="744538"/>
            <a:ext cx="4965700" cy="3724275"/>
          </a:xfrm>
          <a:ln/>
        </p:spPr>
      </p:sp>
      <p:sp>
        <p:nvSpPr>
          <p:cNvPr id="221189" name="Rectangle 3">
            <a:extLst>
              <a:ext uri="{FF2B5EF4-FFF2-40B4-BE49-F238E27FC236}">
                <a16:creationId xmlns:a16="http://schemas.microsoft.com/office/drawing/2014/main" id="{27DCAE18-E738-49B7-AE7D-90A840993A8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Rectangle 7">
            <a:extLst>
              <a:ext uri="{FF2B5EF4-FFF2-40B4-BE49-F238E27FC236}">
                <a16:creationId xmlns:a16="http://schemas.microsoft.com/office/drawing/2014/main" id="{CA19180A-C034-45ED-A14E-FEC8A2060B4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8471877-4EBF-416D-9587-1B56D68D3713}" type="slidenum">
              <a:rPr lang="en-US" altLang="ja-JP" sz="1300" smtClean="0">
                <a:ea typeface="ＭＳ Ｐゴシック" panose="020B0600070205080204" pitchFamily="50" charset="-128"/>
              </a:rPr>
              <a:pPr>
                <a:spcBef>
                  <a:spcPct val="0"/>
                </a:spcBef>
              </a:pPr>
              <a:t>123</a:t>
            </a:fld>
            <a:endParaRPr lang="en-US" altLang="ja-JP" sz="1300">
              <a:ea typeface="ＭＳ Ｐゴシック" panose="020B0600070205080204" pitchFamily="50" charset="-128"/>
            </a:endParaRPr>
          </a:p>
        </p:txBody>
      </p:sp>
      <p:sp>
        <p:nvSpPr>
          <p:cNvPr id="223235" name="Rectangle 7">
            <a:extLst>
              <a:ext uri="{FF2B5EF4-FFF2-40B4-BE49-F238E27FC236}">
                <a16:creationId xmlns:a16="http://schemas.microsoft.com/office/drawing/2014/main" id="{FDB82FF4-8B0E-4252-86BC-87F2B2EA845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897BB46-948C-4B96-A5CB-9270C5FE2E6B}" type="slidenum">
              <a:rPr lang="en-US" altLang="ja-JP" sz="1300">
                <a:ea typeface="ＭＳ Ｐゴシック" panose="020B0600070205080204" pitchFamily="50" charset="-128"/>
              </a:rPr>
              <a:pPr algn="r" eaLnBrk="1" hangingPunct="1">
                <a:spcBef>
                  <a:spcPct val="0"/>
                </a:spcBef>
              </a:pPr>
              <a:t>123</a:t>
            </a:fld>
            <a:endParaRPr lang="en-US" altLang="ja-JP" sz="1300">
              <a:ea typeface="ＭＳ Ｐゴシック" panose="020B0600070205080204" pitchFamily="50" charset="-128"/>
            </a:endParaRPr>
          </a:p>
        </p:txBody>
      </p:sp>
      <p:sp>
        <p:nvSpPr>
          <p:cNvPr id="223236" name="Rectangle 2">
            <a:extLst>
              <a:ext uri="{FF2B5EF4-FFF2-40B4-BE49-F238E27FC236}">
                <a16:creationId xmlns:a16="http://schemas.microsoft.com/office/drawing/2014/main" id="{2497CA3A-2996-4E4A-B12D-C5C60C335D36}"/>
              </a:ext>
            </a:extLst>
          </p:cNvPr>
          <p:cNvSpPr>
            <a:spLocks noGrp="1" noRot="1" noChangeAspect="1" noChangeArrowheads="1" noTextEdit="1"/>
          </p:cNvSpPr>
          <p:nvPr>
            <p:ph type="sldImg"/>
          </p:nvPr>
        </p:nvSpPr>
        <p:spPr>
          <a:xfrm>
            <a:off x="915988" y="744538"/>
            <a:ext cx="4965700" cy="3724275"/>
          </a:xfrm>
          <a:ln/>
        </p:spPr>
      </p:sp>
      <p:sp>
        <p:nvSpPr>
          <p:cNvPr id="223237" name="Rectangle 3">
            <a:extLst>
              <a:ext uri="{FF2B5EF4-FFF2-40B4-BE49-F238E27FC236}">
                <a16:creationId xmlns:a16="http://schemas.microsoft.com/office/drawing/2014/main" id="{A7B493D5-F3A7-4732-A527-F96F299BC29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7">
            <a:extLst>
              <a:ext uri="{FF2B5EF4-FFF2-40B4-BE49-F238E27FC236}">
                <a16:creationId xmlns:a16="http://schemas.microsoft.com/office/drawing/2014/main" id="{6A0D8D28-0C78-4230-B896-9C79931669F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72971F7-ACF5-4A09-9E90-2F963DD00FE4}" type="slidenum">
              <a:rPr lang="en-US" altLang="ja-JP" sz="1300" smtClean="0">
                <a:ea typeface="ＭＳ Ｐゴシック" panose="020B0600070205080204" pitchFamily="50" charset="-128"/>
              </a:rPr>
              <a:pPr>
                <a:spcBef>
                  <a:spcPct val="0"/>
                </a:spcBef>
              </a:pPr>
              <a:t>124</a:t>
            </a:fld>
            <a:endParaRPr lang="en-US" altLang="ja-JP" sz="1300">
              <a:ea typeface="ＭＳ Ｐゴシック" panose="020B0600070205080204" pitchFamily="50" charset="-128"/>
            </a:endParaRPr>
          </a:p>
        </p:txBody>
      </p:sp>
      <p:sp>
        <p:nvSpPr>
          <p:cNvPr id="225283" name="Rectangle 7">
            <a:extLst>
              <a:ext uri="{FF2B5EF4-FFF2-40B4-BE49-F238E27FC236}">
                <a16:creationId xmlns:a16="http://schemas.microsoft.com/office/drawing/2014/main" id="{80886FED-9870-4F94-9796-A28240A17873}"/>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1248BC6-4AE4-4A2B-BE48-BDD37398DF6D}" type="slidenum">
              <a:rPr lang="en-US" altLang="ja-JP" sz="1300">
                <a:ea typeface="ＭＳ Ｐゴシック" panose="020B0600070205080204" pitchFamily="50" charset="-128"/>
              </a:rPr>
              <a:pPr algn="r" eaLnBrk="1" hangingPunct="1">
                <a:spcBef>
                  <a:spcPct val="0"/>
                </a:spcBef>
              </a:pPr>
              <a:t>124</a:t>
            </a:fld>
            <a:endParaRPr lang="en-US" altLang="ja-JP" sz="1300">
              <a:ea typeface="ＭＳ Ｐゴシック" panose="020B0600070205080204" pitchFamily="50" charset="-128"/>
            </a:endParaRPr>
          </a:p>
        </p:txBody>
      </p:sp>
      <p:sp>
        <p:nvSpPr>
          <p:cNvPr id="225284" name="Rectangle 2">
            <a:extLst>
              <a:ext uri="{FF2B5EF4-FFF2-40B4-BE49-F238E27FC236}">
                <a16:creationId xmlns:a16="http://schemas.microsoft.com/office/drawing/2014/main" id="{9CAAB285-8207-4090-B61E-948F195B77B2}"/>
              </a:ext>
            </a:extLst>
          </p:cNvPr>
          <p:cNvSpPr>
            <a:spLocks noGrp="1" noRot="1" noChangeAspect="1" noChangeArrowheads="1" noTextEdit="1"/>
          </p:cNvSpPr>
          <p:nvPr>
            <p:ph type="sldImg"/>
          </p:nvPr>
        </p:nvSpPr>
        <p:spPr>
          <a:xfrm>
            <a:off x="915988" y="744538"/>
            <a:ext cx="4965700" cy="3724275"/>
          </a:xfrm>
          <a:ln/>
        </p:spPr>
      </p:sp>
      <p:sp>
        <p:nvSpPr>
          <p:cNvPr id="225285" name="Rectangle 3">
            <a:extLst>
              <a:ext uri="{FF2B5EF4-FFF2-40B4-BE49-F238E27FC236}">
                <a16:creationId xmlns:a16="http://schemas.microsoft.com/office/drawing/2014/main" id="{0A385C50-B29E-43DA-BE58-F853D79E2B7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a:extLst>
              <a:ext uri="{FF2B5EF4-FFF2-40B4-BE49-F238E27FC236}">
                <a16:creationId xmlns:a16="http://schemas.microsoft.com/office/drawing/2014/main" id="{36B35B16-3B3F-4D82-9C67-59E30709521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93B23DE-E202-468F-852B-102E4E190634}" type="slidenum">
              <a:rPr lang="en-US" altLang="ja-JP" sz="1300" smtClean="0">
                <a:ea typeface="ＭＳ Ｐゴシック" panose="020B0600070205080204" pitchFamily="50" charset="-128"/>
              </a:rPr>
              <a:pPr>
                <a:spcBef>
                  <a:spcPct val="0"/>
                </a:spcBef>
              </a:pPr>
              <a:t>13</a:t>
            </a:fld>
            <a:endParaRPr lang="en-US" altLang="ja-JP" sz="1300">
              <a:ea typeface="ＭＳ Ｐゴシック" panose="020B0600070205080204" pitchFamily="50" charset="-128"/>
            </a:endParaRPr>
          </a:p>
        </p:txBody>
      </p:sp>
      <p:sp>
        <p:nvSpPr>
          <p:cNvPr id="24579" name="Rectangle 7">
            <a:extLst>
              <a:ext uri="{FF2B5EF4-FFF2-40B4-BE49-F238E27FC236}">
                <a16:creationId xmlns:a16="http://schemas.microsoft.com/office/drawing/2014/main" id="{A245D57B-0356-4869-AFE9-B0EE1A2B151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F80C788-E013-48AF-82B2-093181658F59}" type="slidenum">
              <a:rPr lang="en-US" altLang="ja-JP" sz="1300">
                <a:ea typeface="ＭＳ Ｐゴシック" panose="020B0600070205080204" pitchFamily="50" charset="-128"/>
              </a:rPr>
              <a:pPr algn="r" eaLnBrk="1" hangingPunct="1">
                <a:spcBef>
                  <a:spcPct val="0"/>
                </a:spcBef>
              </a:pPr>
              <a:t>13</a:t>
            </a:fld>
            <a:endParaRPr lang="en-US" altLang="ja-JP" sz="1300">
              <a:ea typeface="ＭＳ Ｐゴシック" panose="020B0600070205080204" pitchFamily="50" charset="-128"/>
            </a:endParaRPr>
          </a:p>
        </p:txBody>
      </p:sp>
      <p:sp>
        <p:nvSpPr>
          <p:cNvPr id="24580" name="Rectangle 2">
            <a:extLst>
              <a:ext uri="{FF2B5EF4-FFF2-40B4-BE49-F238E27FC236}">
                <a16:creationId xmlns:a16="http://schemas.microsoft.com/office/drawing/2014/main" id="{F4AD495D-0CA5-4B9C-854E-37EC30B6441C}"/>
              </a:ext>
            </a:extLst>
          </p:cNvPr>
          <p:cNvSpPr>
            <a:spLocks noGrp="1" noRot="1" noChangeAspect="1" noChangeArrowheads="1" noTextEdit="1"/>
          </p:cNvSpPr>
          <p:nvPr>
            <p:ph type="sldImg"/>
          </p:nvPr>
        </p:nvSpPr>
        <p:spPr>
          <a:xfrm>
            <a:off x="915988" y="744538"/>
            <a:ext cx="4965700" cy="3724275"/>
          </a:xfrm>
          <a:ln/>
        </p:spPr>
      </p:sp>
      <p:sp>
        <p:nvSpPr>
          <p:cNvPr id="24581" name="Rectangle 3">
            <a:extLst>
              <a:ext uri="{FF2B5EF4-FFF2-40B4-BE49-F238E27FC236}">
                <a16:creationId xmlns:a16="http://schemas.microsoft.com/office/drawing/2014/main" id="{8E5C3E8D-4AD4-4A19-A9D7-A3C08643892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374062282"/>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7">
            <a:extLst>
              <a:ext uri="{FF2B5EF4-FFF2-40B4-BE49-F238E27FC236}">
                <a16:creationId xmlns:a16="http://schemas.microsoft.com/office/drawing/2014/main" id="{568336AF-C9BD-4CD1-AA29-800D51D1F85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7F1407F9-49B6-4771-84F6-CABDD476CD9E}" type="slidenum">
              <a:rPr lang="en-US" altLang="ja-JP" sz="1300" smtClean="0">
                <a:ea typeface="ＭＳ Ｐゴシック" panose="020B0600070205080204" pitchFamily="50" charset="-128"/>
              </a:rPr>
              <a:pPr>
                <a:spcBef>
                  <a:spcPct val="0"/>
                </a:spcBef>
              </a:pPr>
              <a:t>125</a:t>
            </a:fld>
            <a:endParaRPr lang="en-US" altLang="ja-JP" sz="1300">
              <a:ea typeface="ＭＳ Ｐゴシック" panose="020B0600070205080204" pitchFamily="50" charset="-128"/>
            </a:endParaRPr>
          </a:p>
        </p:txBody>
      </p:sp>
      <p:sp>
        <p:nvSpPr>
          <p:cNvPr id="227331" name="Rectangle 7">
            <a:extLst>
              <a:ext uri="{FF2B5EF4-FFF2-40B4-BE49-F238E27FC236}">
                <a16:creationId xmlns:a16="http://schemas.microsoft.com/office/drawing/2014/main" id="{055F12C3-397B-4636-82D8-4D54F919A0F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DA735922-D0A9-43B8-A537-BAB637116C4A}" type="slidenum">
              <a:rPr lang="en-US" altLang="ja-JP" sz="1300">
                <a:ea typeface="ＭＳ Ｐゴシック" panose="020B0600070205080204" pitchFamily="50" charset="-128"/>
              </a:rPr>
              <a:pPr algn="r" eaLnBrk="1" hangingPunct="1">
                <a:spcBef>
                  <a:spcPct val="0"/>
                </a:spcBef>
              </a:pPr>
              <a:t>125</a:t>
            </a:fld>
            <a:endParaRPr lang="en-US" altLang="ja-JP" sz="1300">
              <a:ea typeface="ＭＳ Ｐゴシック" panose="020B0600070205080204" pitchFamily="50" charset="-128"/>
            </a:endParaRPr>
          </a:p>
        </p:txBody>
      </p:sp>
      <p:sp>
        <p:nvSpPr>
          <p:cNvPr id="227332" name="Rectangle 2">
            <a:extLst>
              <a:ext uri="{FF2B5EF4-FFF2-40B4-BE49-F238E27FC236}">
                <a16:creationId xmlns:a16="http://schemas.microsoft.com/office/drawing/2014/main" id="{8376A99C-98B0-43E3-AB86-F2105159A76F}"/>
              </a:ext>
            </a:extLst>
          </p:cNvPr>
          <p:cNvSpPr>
            <a:spLocks noGrp="1" noRot="1" noChangeAspect="1" noChangeArrowheads="1" noTextEdit="1"/>
          </p:cNvSpPr>
          <p:nvPr>
            <p:ph type="sldImg"/>
          </p:nvPr>
        </p:nvSpPr>
        <p:spPr>
          <a:xfrm>
            <a:off x="915988" y="744538"/>
            <a:ext cx="4965700" cy="3724275"/>
          </a:xfrm>
          <a:ln/>
        </p:spPr>
      </p:sp>
      <p:sp>
        <p:nvSpPr>
          <p:cNvPr id="227333" name="Rectangle 3">
            <a:extLst>
              <a:ext uri="{FF2B5EF4-FFF2-40B4-BE49-F238E27FC236}">
                <a16:creationId xmlns:a16="http://schemas.microsoft.com/office/drawing/2014/main" id="{EEB3BA11-B2B1-446D-BFA0-AA7EA606E3A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8" name="Rectangle 7">
            <a:extLst>
              <a:ext uri="{FF2B5EF4-FFF2-40B4-BE49-F238E27FC236}">
                <a16:creationId xmlns:a16="http://schemas.microsoft.com/office/drawing/2014/main" id="{EBF3B5C8-36CD-4CB8-9FD3-312F1FD3E6C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14675C29-3242-42FC-A899-DAE7290AF9C4}" type="slidenum">
              <a:rPr lang="en-US" altLang="ja-JP" sz="1300" smtClean="0">
                <a:ea typeface="ＭＳ Ｐゴシック" panose="020B0600070205080204" pitchFamily="50" charset="-128"/>
              </a:rPr>
              <a:pPr>
                <a:spcBef>
                  <a:spcPct val="0"/>
                </a:spcBef>
              </a:pPr>
              <a:t>126</a:t>
            </a:fld>
            <a:endParaRPr lang="en-US" altLang="ja-JP" sz="1300">
              <a:ea typeface="ＭＳ Ｐゴシック" panose="020B0600070205080204" pitchFamily="50" charset="-128"/>
            </a:endParaRPr>
          </a:p>
        </p:txBody>
      </p:sp>
      <p:sp>
        <p:nvSpPr>
          <p:cNvPr id="229379" name="Rectangle 7">
            <a:extLst>
              <a:ext uri="{FF2B5EF4-FFF2-40B4-BE49-F238E27FC236}">
                <a16:creationId xmlns:a16="http://schemas.microsoft.com/office/drawing/2014/main" id="{C3315D53-ACF5-43FF-B282-60AE915E15D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E0C6402-3247-49CB-AA17-567058359361}" type="slidenum">
              <a:rPr lang="en-US" altLang="ja-JP" sz="1300">
                <a:ea typeface="ＭＳ Ｐゴシック" panose="020B0600070205080204" pitchFamily="50" charset="-128"/>
              </a:rPr>
              <a:pPr algn="r" eaLnBrk="1" hangingPunct="1">
                <a:spcBef>
                  <a:spcPct val="0"/>
                </a:spcBef>
              </a:pPr>
              <a:t>126</a:t>
            </a:fld>
            <a:endParaRPr lang="en-US" altLang="ja-JP" sz="1300">
              <a:ea typeface="ＭＳ Ｐゴシック" panose="020B0600070205080204" pitchFamily="50" charset="-128"/>
            </a:endParaRPr>
          </a:p>
        </p:txBody>
      </p:sp>
      <p:sp>
        <p:nvSpPr>
          <p:cNvPr id="229380" name="Rectangle 2">
            <a:extLst>
              <a:ext uri="{FF2B5EF4-FFF2-40B4-BE49-F238E27FC236}">
                <a16:creationId xmlns:a16="http://schemas.microsoft.com/office/drawing/2014/main" id="{CCFC00F5-4737-4138-90A0-E2B048355697}"/>
              </a:ext>
            </a:extLst>
          </p:cNvPr>
          <p:cNvSpPr>
            <a:spLocks noGrp="1" noRot="1" noChangeAspect="1" noChangeArrowheads="1" noTextEdit="1"/>
          </p:cNvSpPr>
          <p:nvPr>
            <p:ph type="sldImg"/>
          </p:nvPr>
        </p:nvSpPr>
        <p:spPr>
          <a:xfrm>
            <a:off x="915988" y="744538"/>
            <a:ext cx="4965700" cy="3724275"/>
          </a:xfrm>
          <a:ln/>
        </p:spPr>
      </p:sp>
      <p:sp>
        <p:nvSpPr>
          <p:cNvPr id="229381" name="Rectangle 3">
            <a:extLst>
              <a:ext uri="{FF2B5EF4-FFF2-40B4-BE49-F238E27FC236}">
                <a16:creationId xmlns:a16="http://schemas.microsoft.com/office/drawing/2014/main" id="{7CE3F731-C115-4A46-B79F-4A6D41EC827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Rectangle 7">
            <a:extLst>
              <a:ext uri="{FF2B5EF4-FFF2-40B4-BE49-F238E27FC236}">
                <a16:creationId xmlns:a16="http://schemas.microsoft.com/office/drawing/2014/main" id="{F968F44B-EDAB-48DF-A363-5ED5C5200B1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3DC1C1E-CB0A-45ED-9F2C-791466A5FEFF}" type="slidenum">
              <a:rPr lang="en-US" altLang="ja-JP" sz="1300" smtClean="0">
                <a:ea typeface="ＭＳ Ｐゴシック" panose="020B0600070205080204" pitchFamily="50" charset="-128"/>
              </a:rPr>
              <a:pPr>
                <a:spcBef>
                  <a:spcPct val="0"/>
                </a:spcBef>
              </a:pPr>
              <a:t>127</a:t>
            </a:fld>
            <a:endParaRPr lang="en-US" altLang="ja-JP" sz="1300">
              <a:ea typeface="ＭＳ Ｐゴシック" panose="020B0600070205080204" pitchFamily="50" charset="-128"/>
            </a:endParaRPr>
          </a:p>
        </p:txBody>
      </p:sp>
      <p:sp>
        <p:nvSpPr>
          <p:cNvPr id="231427" name="Rectangle 7">
            <a:extLst>
              <a:ext uri="{FF2B5EF4-FFF2-40B4-BE49-F238E27FC236}">
                <a16:creationId xmlns:a16="http://schemas.microsoft.com/office/drawing/2014/main" id="{78584FE0-C6AF-48D6-B163-2E3A18552B6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1F9E85C-C083-4098-A661-95995FD41EEF}" type="slidenum">
              <a:rPr lang="en-US" altLang="ja-JP" sz="1300">
                <a:ea typeface="ＭＳ Ｐゴシック" panose="020B0600070205080204" pitchFamily="50" charset="-128"/>
              </a:rPr>
              <a:pPr algn="r" eaLnBrk="1" hangingPunct="1">
                <a:spcBef>
                  <a:spcPct val="0"/>
                </a:spcBef>
              </a:pPr>
              <a:t>127</a:t>
            </a:fld>
            <a:endParaRPr lang="en-US" altLang="ja-JP" sz="1300">
              <a:ea typeface="ＭＳ Ｐゴシック" panose="020B0600070205080204" pitchFamily="50" charset="-128"/>
            </a:endParaRPr>
          </a:p>
        </p:txBody>
      </p:sp>
      <p:sp>
        <p:nvSpPr>
          <p:cNvPr id="231428" name="Rectangle 2">
            <a:extLst>
              <a:ext uri="{FF2B5EF4-FFF2-40B4-BE49-F238E27FC236}">
                <a16:creationId xmlns:a16="http://schemas.microsoft.com/office/drawing/2014/main" id="{40E5EECC-3C90-4257-95E5-61090D4AAABF}"/>
              </a:ext>
            </a:extLst>
          </p:cNvPr>
          <p:cNvSpPr>
            <a:spLocks noGrp="1" noRot="1" noChangeAspect="1" noChangeArrowheads="1" noTextEdit="1"/>
          </p:cNvSpPr>
          <p:nvPr>
            <p:ph type="sldImg"/>
          </p:nvPr>
        </p:nvSpPr>
        <p:spPr>
          <a:xfrm>
            <a:off x="915988" y="744538"/>
            <a:ext cx="4965700" cy="3724275"/>
          </a:xfrm>
          <a:ln/>
        </p:spPr>
      </p:sp>
      <p:sp>
        <p:nvSpPr>
          <p:cNvPr id="231429" name="Rectangle 3">
            <a:extLst>
              <a:ext uri="{FF2B5EF4-FFF2-40B4-BE49-F238E27FC236}">
                <a16:creationId xmlns:a16="http://schemas.microsoft.com/office/drawing/2014/main" id="{5737AACE-518A-4311-AE3B-D89A336E7A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Rectangle 7">
            <a:extLst>
              <a:ext uri="{FF2B5EF4-FFF2-40B4-BE49-F238E27FC236}">
                <a16:creationId xmlns:a16="http://schemas.microsoft.com/office/drawing/2014/main" id="{AF04D7B3-56BB-46E1-9B88-8F3247B8CD0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E0E3ADD-DA8C-4AE9-A274-AD5E16280B13}" type="slidenum">
              <a:rPr lang="en-US" altLang="ja-JP" sz="1300" smtClean="0">
                <a:ea typeface="ＭＳ Ｐゴシック" panose="020B0600070205080204" pitchFamily="50" charset="-128"/>
              </a:rPr>
              <a:pPr>
                <a:spcBef>
                  <a:spcPct val="0"/>
                </a:spcBef>
              </a:pPr>
              <a:t>128</a:t>
            </a:fld>
            <a:endParaRPr lang="en-US" altLang="ja-JP" sz="1300">
              <a:ea typeface="ＭＳ Ｐゴシック" panose="020B0600070205080204" pitchFamily="50" charset="-128"/>
            </a:endParaRPr>
          </a:p>
        </p:txBody>
      </p:sp>
      <p:sp>
        <p:nvSpPr>
          <p:cNvPr id="233475" name="Rectangle 7">
            <a:extLst>
              <a:ext uri="{FF2B5EF4-FFF2-40B4-BE49-F238E27FC236}">
                <a16:creationId xmlns:a16="http://schemas.microsoft.com/office/drawing/2014/main" id="{7799FC61-77E6-4F13-9FB7-58A28897EF8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B307F97C-BCAF-47C2-A8F8-F077D974BD28}" type="slidenum">
              <a:rPr lang="en-US" altLang="ja-JP" sz="1300">
                <a:ea typeface="ＭＳ Ｐゴシック" panose="020B0600070205080204" pitchFamily="50" charset="-128"/>
              </a:rPr>
              <a:pPr algn="r" eaLnBrk="1" hangingPunct="1">
                <a:spcBef>
                  <a:spcPct val="0"/>
                </a:spcBef>
              </a:pPr>
              <a:t>128</a:t>
            </a:fld>
            <a:endParaRPr lang="en-US" altLang="ja-JP" sz="1300">
              <a:ea typeface="ＭＳ Ｐゴシック" panose="020B0600070205080204" pitchFamily="50" charset="-128"/>
            </a:endParaRPr>
          </a:p>
        </p:txBody>
      </p:sp>
      <p:sp>
        <p:nvSpPr>
          <p:cNvPr id="233476" name="Rectangle 2">
            <a:extLst>
              <a:ext uri="{FF2B5EF4-FFF2-40B4-BE49-F238E27FC236}">
                <a16:creationId xmlns:a16="http://schemas.microsoft.com/office/drawing/2014/main" id="{D4456CBA-CC2A-4FBF-93F8-E6F781F24616}"/>
              </a:ext>
            </a:extLst>
          </p:cNvPr>
          <p:cNvSpPr>
            <a:spLocks noGrp="1" noRot="1" noChangeAspect="1" noChangeArrowheads="1" noTextEdit="1"/>
          </p:cNvSpPr>
          <p:nvPr>
            <p:ph type="sldImg"/>
          </p:nvPr>
        </p:nvSpPr>
        <p:spPr>
          <a:xfrm>
            <a:off x="915988" y="744538"/>
            <a:ext cx="4965700" cy="3724275"/>
          </a:xfrm>
          <a:ln/>
        </p:spPr>
      </p:sp>
      <p:sp>
        <p:nvSpPr>
          <p:cNvPr id="233477" name="Rectangle 3">
            <a:extLst>
              <a:ext uri="{FF2B5EF4-FFF2-40B4-BE49-F238E27FC236}">
                <a16:creationId xmlns:a16="http://schemas.microsoft.com/office/drawing/2014/main" id="{C6C24FC8-20C0-4570-9E7C-4903B582BE6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Rectangle 7">
            <a:extLst>
              <a:ext uri="{FF2B5EF4-FFF2-40B4-BE49-F238E27FC236}">
                <a16:creationId xmlns:a16="http://schemas.microsoft.com/office/drawing/2014/main" id="{14C3AB7E-EBF9-431B-A47B-57A207A2E7F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7470DF9-21C3-4828-A5A5-3CB13E60B8C8}" type="slidenum">
              <a:rPr lang="en-US" altLang="ja-JP" sz="1300" smtClean="0">
                <a:ea typeface="ＭＳ Ｐゴシック" panose="020B0600070205080204" pitchFamily="50" charset="-128"/>
              </a:rPr>
              <a:pPr>
                <a:spcBef>
                  <a:spcPct val="0"/>
                </a:spcBef>
              </a:pPr>
              <a:t>129</a:t>
            </a:fld>
            <a:endParaRPr lang="en-US" altLang="ja-JP" sz="1300">
              <a:ea typeface="ＭＳ Ｐゴシック" panose="020B0600070205080204" pitchFamily="50" charset="-128"/>
            </a:endParaRPr>
          </a:p>
        </p:txBody>
      </p:sp>
      <p:sp>
        <p:nvSpPr>
          <p:cNvPr id="235523" name="Rectangle 7">
            <a:extLst>
              <a:ext uri="{FF2B5EF4-FFF2-40B4-BE49-F238E27FC236}">
                <a16:creationId xmlns:a16="http://schemas.microsoft.com/office/drawing/2014/main" id="{B2551588-0A20-4DDF-8CBD-95482A8FE029}"/>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E408954-9FA6-4E65-A91F-C85A6D7AD333}" type="slidenum">
              <a:rPr lang="en-US" altLang="ja-JP" sz="1300">
                <a:ea typeface="ＭＳ Ｐゴシック" panose="020B0600070205080204" pitchFamily="50" charset="-128"/>
              </a:rPr>
              <a:pPr algn="r" eaLnBrk="1" hangingPunct="1">
                <a:spcBef>
                  <a:spcPct val="0"/>
                </a:spcBef>
              </a:pPr>
              <a:t>129</a:t>
            </a:fld>
            <a:endParaRPr lang="en-US" altLang="ja-JP" sz="1300">
              <a:ea typeface="ＭＳ Ｐゴシック" panose="020B0600070205080204" pitchFamily="50" charset="-128"/>
            </a:endParaRPr>
          </a:p>
        </p:txBody>
      </p:sp>
      <p:sp>
        <p:nvSpPr>
          <p:cNvPr id="235524" name="Rectangle 2">
            <a:extLst>
              <a:ext uri="{FF2B5EF4-FFF2-40B4-BE49-F238E27FC236}">
                <a16:creationId xmlns:a16="http://schemas.microsoft.com/office/drawing/2014/main" id="{A9503655-38A8-4058-9679-671803DC7EBF}"/>
              </a:ext>
            </a:extLst>
          </p:cNvPr>
          <p:cNvSpPr>
            <a:spLocks noGrp="1" noRot="1" noChangeAspect="1" noChangeArrowheads="1" noTextEdit="1"/>
          </p:cNvSpPr>
          <p:nvPr>
            <p:ph type="sldImg"/>
          </p:nvPr>
        </p:nvSpPr>
        <p:spPr>
          <a:xfrm>
            <a:off x="915988" y="744538"/>
            <a:ext cx="4965700" cy="3724275"/>
          </a:xfrm>
          <a:ln/>
        </p:spPr>
      </p:sp>
      <p:sp>
        <p:nvSpPr>
          <p:cNvPr id="235525" name="Rectangle 3">
            <a:extLst>
              <a:ext uri="{FF2B5EF4-FFF2-40B4-BE49-F238E27FC236}">
                <a16:creationId xmlns:a16="http://schemas.microsoft.com/office/drawing/2014/main" id="{809734D8-5006-4571-B7A7-5CE6F9063CF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EF485508-ED5C-4479-B7C6-B3B6E58BF0B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3C121C1-5B0C-4CC3-956B-9C33AEE1B8DC}" type="slidenum">
              <a:rPr lang="en-US" altLang="ja-JP" sz="1300" smtClean="0">
                <a:ea typeface="ＭＳ Ｐゴシック" panose="020B0600070205080204" pitchFamily="50" charset="-128"/>
              </a:rPr>
              <a:pPr>
                <a:spcBef>
                  <a:spcPct val="0"/>
                </a:spcBef>
              </a:pPr>
              <a:t>14</a:t>
            </a:fld>
            <a:endParaRPr lang="en-US" altLang="ja-JP" sz="1300">
              <a:ea typeface="ＭＳ Ｐゴシック" panose="020B0600070205080204" pitchFamily="50" charset="-128"/>
            </a:endParaRPr>
          </a:p>
        </p:txBody>
      </p:sp>
      <p:sp>
        <p:nvSpPr>
          <p:cNvPr id="28675" name="Rectangle 7">
            <a:extLst>
              <a:ext uri="{FF2B5EF4-FFF2-40B4-BE49-F238E27FC236}">
                <a16:creationId xmlns:a16="http://schemas.microsoft.com/office/drawing/2014/main" id="{F6AEC9A4-0326-476A-96E8-421884B4A79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7EA0817-8DE7-43EA-BE7C-201BDAC7B365}" type="slidenum">
              <a:rPr lang="en-US" altLang="ja-JP" sz="1300">
                <a:ea typeface="ＭＳ Ｐゴシック" panose="020B0600070205080204" pitchFamily="50" charset="-128"/>
              </a:rPr>
              <a:pPr algn="r" eaLnBrk="1" hangingPunct="1">
                <a:spcBef>
                  <a:spcPct val="0"/>
                </a:spcBef>
              </a:pPr>
              <a:t>14</a:t>
            </a:fld>
            <a:endParaRPr lang="en-US" altLang="ja-JP" sz="1300">
              <a:ea typeface="ＭＳ Ｐゴシック" panose="020B0600070205080204" pitchFamily="50" charset="-128"/>
            </a:endParaRPr>
          </a:p>
        </p:txBody>
      </p:sp>
      <p:sp>
        <p:nvSpPr>
          <p:cNvPr id="28676" name="Rectangle 2">
            <a:extLst>
              <a:ext uri="{FF2B5EF4-FFF2-40B4-BE49-F238E27FC236}">
                <a16:creationId xmlns:a16="http://schemas.microsoft.com/office/drawing/2014/main" id="{79846046-B6CA-4344-A881-D3CE20E19930}"/>
              </a:ext>
            </a:extLst>
          </p:cNvPr>
          <p:cNvSpPr>
            <a:spLocks noGrp="1" noRot="1" noChangeAspect="1" noChangeArrowheads="1" noTextEdit="1"/>
          </p:cNvSpPr>
          <p:nvPr>
            <p:ph type="sldImg"/>
          </p:nvPr>
        </p:nvSpPr>
        <p:spPr>
          <a:xfrm>
            <a:off x="915988" y="744538"/>
            <a:ext cx="4965700" cy="3724275"/>
          </a:xfrm>
          <a:ln/>
        </p:spPr>
      </p:sp>
      <p:sp>
        <p:nvSpPr>
          <p:cNvPr id="28677" name="Rectangle 3">
            <a:extLst>
              <a:ext uri="{FF2B5EF4-FFF2-40B4-BE49-F238E27FC236}">
                <a16:creationId xmlns:a16="http://schemas.microsoft.com/office/drawing/2014/main" id="{91F3A4A7-38F1-4CD6-AA2C-76AF03933B3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a:extLst>
              <a:ext uri="{FF2B5EF4-FFF2-40B4-BE49-F238E27FC236}">
                <a16:creationId xmlns:a16="http://schemas.microsoft.com/office/drawing/2014/main" id="{1728134F-6473-4445-954B-E5D87CF5ED0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339B9D4-EDD4-4ADA-8D35-1B18A09DFF44}" type="slidenum">
              <a:rPr lang="en-US" altLang="ja-JP" sz="1300" smtClean="0">
                <a:ea typeface="ＭＳ Ｐゴシック" panose="020B0600070205080204" pitchFamily="50" charset="-128"/>
              </a:rPr>
              <a:pPr>
                <a:spcBef>
                  <a:spcPct val="0"/>
                </a:spcBef>
              </a:pPr>
              <a:t>15</a:t>
            </a:fld>
            <a:endParaRPr lang="en-US" altLang="ja-JP" sz="1300">
              <a:ea typeface="ＭＳ Ｐゴシック" panose="020B0600070205080204" pitchFamily="50" charset="-128"/>
            </a:endParaRPr>
          </a:p>
        </p:txBody>
      </p:sp>
      <p:sp>
        <p:nvSpPr>
          <p:cNvPr id="30723" name="Rectangle 7">
            <a:extLst>
              <a:ext uri="{FF2B5EF4-FFF2-40B4-BE49-F238E27FC236}">
                <a16:creationId xmlns:a16="http://schemas.microsoft.com/office/drawing/2014/main" id="{222AF152-543F-45D8-9DD1-FBF296397FF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14220DD1-44C3-4927-8375-55D8B2134545}" type="slidenum">
              <a:rPr lang="en-US" altLang="ja-JP" sz="1300">
                <a:ea typeface="ＭＳ Ｐゴシック" panose="020B0600070205080204" pitchFamily="50" charset="-128"/>
              </a:rPr>
              <a:pPr algn="r" eaLnBrk="1" hangingPunct="1">
                <a:spcBef>
                  <a:spcPct val="0"/>
                </a:spcBef>
              </a:pPr>
              <a:t>15</a:t>
            </a:fld>
            <a:endParaRPr lang="en-US" altLang="ja-JP" sz="1300">
              <a:ea typeface="ＭＳ Ｐゴシック" panose="020B0600070205080204" pitchFamily="50" charset="-128"/>
            </a:endParaRPr>
          </a:p>
        </p:txBody>
      </p:sp>
      <p:sp>
        <p:nvSpPr>
          <p:cNvPr id="30724" name="Rectangle 2">
            <a:extLst>
              <a:ext uri="{FF2B5EF4-FFF2-40B4-BE49-F238E27FC236}">
                <a16:creationId xmlns:a16="http://schemas.microsoft.com/office/drawing/2014/main" id="{516FCE76-97F6-4377-951C-6D6A71AF324A}"/>
              </a:ext>
            </a:extLst>
          </p:cNvPr>
          <p:cNvSpPr>
            <a:spLocks noGrp="1" noRot="1" noChangeAspect="1" noChangeArrowheads="1" noTextEdit="1"/>
          </p:cNvSpPr>
          <p:nvPr>
            <p:ph type="sldImg"/>
          </p:nvPr>
        </p:nvSpPr>
        <p:spPr>
          <a:xfrm>
            <a:off x="915988" y="744538"/>
            <a:ext cx="4965700" cy="3724275"/>
          </a:xfrm>
          <a:ln/>
        </p:spPr>
      </p:sp>
      <p:sp>
        <p:nvSpPr>
          <p:cNvPr id="30725" name="Rectangle 3">
            <a:extLst>
              <a:ext uri="{FF2B5EF4-FFF2-40B4-BE49-F238E27FC236}">
                <a16:creationId xmlns:a16="http://schemas.microsoft.com/office/drawing/2014/main" id="{8FFB83C9-D522-4647-98F9-9B598DCAE4D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a:extLst>
              <a:ext uri="{FF2B5EF4-FFF2-40B4-BE49-F238E27FC236}">
                <a16:creationId xmlns:a16="http://schemas.microsoft.com/office/drawing/2014/main" id="{EDA293DC-B96C-4A7F-9FC4-8237BEB14AC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6B1E344-C1CA-437D-A27F-15369366DB6F}" type="slidenum">
              <a:rPr lang="en-US" altLang="ja-JP" sz="1300" smtClean="0">
                <a:ea typeface="ＭＳ Ｐゴシック" panose="020B0600070205080204" pitchFamily="50" charset="-128"/>
              </a:rPr>
              <a:pPr>
                <a:spcBef>
                  <a:spcPct val="0"/>
                </a:spcBef>
              </a:pPr>
              <a:t>16</a:t>
            </a:fld>
            <a:endParaRPr lang="en-US" altLang="ja-JP" sz="1300">
              <a:ea typeface="ＭＳ Ｐゴシック" panose="020B0600070205080204" pitchFamily="50" charset="-128"/>
            </a:endParaRPr>
          </a:p>
        </p:txBody>
      </p:sp>
      <p:sp>
        <p:nvSpPr>
          <p:cNvPr id="32771" name="Rectangle 7">
            <a:extLst>
              <a:ext uri="{FF2B5EF4-FFF2-40B4-BE49-F238E27FC236}">
                <a16:creationId xmlns:a16="http://schemas.microsoft.com/office/drawing/2014/main" id="{5D990527-F36F-4269-953B-6B5453BD033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028173B-1687-4503-B175-1A5739AD82C4}" type="slidenum">
              <a:rPr lang="en-US" altLang="ja-JP" sz="1300">
                <a:ea typeface="ＭＳ Ｐゴシック" panose="020B0600070205080204" pitchFamily="50" charset="-128"/>
              </a:rPr>
              <a:pPr algn="r" eaLnBrk="1" hangingPunct="1">
                <a:spcBef>
                  <a:spcPct val="0"/>
                </a:spcBef>
              </a:pPr>
              <a:t>16</a:t>
            </a:fld>
            <a:endParaRPr lang="en-US" altLang="ja-JP" sz="1300">
              <a:ea typeface="ＭＳ Ｐゴシック" panose="020B0600070205080204" pitchFamily="50" charset="-128"/>
            </a:endParaRPr>
          </a:p>
        </p:txBody>
      </p:sp>
      <p:sp>
        <p:nvSpPr>
          <p:cNvPr id="32772" name="Rectangle 2">
            <a:extLst>
              <a:ext uri="{FF2B5EF4-FFF2-40B4-BE49-F238E27FC236}">
                <a16:creationId xmlns:a16="http://schemas.microsoft.com/office/drawing/2014/main" id="{DDDF9695-930D-409C-8D42-59086D24A5F6}"/>
              </a:ext>
            </a:extLst>
          </p:cNvPr>
          <p:cNvSpPr>
            <a:spLocks noGrp="1" noRot="1" noChangeAspect="1" noChangeArrowheads="1" noTextEdit="1"/>
          </p:cNvSpPr>
          <p:nvPr>
            <p:ph type="sldImg"/>
          </p:nvPr>
        </p:nvSpPr>
        <p:spPr>
          <a:xfrm>
            <a:off x="915988" y="744538"/>
            <a:ext cx="4965700" cy="3724275"/>
          </a:xfrm>
          <a:ln/>
        </p:spPr>
      </p:sp>
      <p:sp>
        <p:nvSpPr>
          <p:cNvPr id="32773" name="Rectangle 3">
            <a:extLst>
              <a:ext uri="{FF2B5EF4-FFF2-40B4-BE49-F238E27FC236}">
                <a16:creationId xmlns:a16="http://schemas.microsoft.com/office/drawing/2014/main" id="{F3D08ADE-F2A9-4B2B-8B34-52ABC955EB0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a:extLst>
              <a:ext uri="{FF2B5EF4-FFF2-40B4-BE49-F238E27FC236}">
                <a16:creationId xmlns:a16="http://schemas.microsoft.com/office/drawing/2014/main" id="{AC41FBCA-FFFD-43A6-8341-C0DE16B0026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C34137A-D804-4120-9740-F89EDF18F835}" type="slidenum">
              <a:rPr lang="en-US" altLang="ja-JP" sz="1300" smtClean="0">
                <a:ea typeface="ＭＳ Ｐゴシック" panose="020B0600070205080204" pitchFamily="50" charset="-128"/>
              </a:rPr>
              <a:pPr>
                <a:spcBef>
                  <a:spcPct val="0"/>
                </a:spcBef>
              </a:pPr>
              <a:t>17</a:t>
            </a:fld>
            <a:endParaRPr lang="en-US" altLang="ja-JP" sz="1300">
              <a:ea typeface="ＭＳ Ｐゴシック" panose="020B0600070205080204" pitchFamily="50" charset="-128"/>
            </a:endParaRPr>
          </a:p>
        </p:txBody>
      </p:sp>
      <p:sp>
        <p:nvSpPr>
          <p:cNvPr id="34819" name="Rectangle 7">
            <a:extLst>
              <a:ext uri="{FF2B5EF4-FFF2-40B4-BE49-F238E27FC236}">
                <a16:creationId xmlns:a16="http://schemas.microsoft.com/office/drawing/2014/main" id="{48FB5E0D-ECE5-4C8A-B5B4-509310F832C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69EEB67E-83C0-463B-8F63-BCBA81AC8F29}" type="slidenum">
              <a:rPr lang="en-US" altLang="ja-JP" sz="1300">
                <a:ea typeface="ＭＳ Ｐゴシック" panose="020B0600070205080204" pitchFamily="50" charset="-128"/>
              </a:rPr>
              <a:pPr algn="r" eaLnBrk="1" hangingPunct="1">
                <a:spcBef>
                  <a:spcPct val="0"/>
                </a:spcBef>
              </a:pPr>
              <a:t>17</a:t>
            </a:fld>
            <a:endParaRPr lang="en-US" altLang="ja-JP" sz="1300">
              <a:ea typeface="ＭＳ Ｐゴシック" panose="020B0600070205080204" pitchFamily="50" charset="-128"/>
            </a:endParaRPr>
          </a:p>
        </p:txBody>
      </p:sp>
      <p:sp>
        <p:nvSpPr>
          <p:cNvPr id="34820" name="Rectangle 2">
            <a:extLst>
              <a:ext uri="{FF2B5EF4-FFF2-40B4-BE49-F238E27FC236}">
                <a16:creationId xmlns:a16="http://schemas.microsoft.com/office/drawing/2014/main" id="{F8D3F4A0-3DD7-4715-BCE7-063AD01C4F94}"/>
              </a:ext>
            </a:extLst>
          </p:cNvPr>
          <p:cNvSpPr>
            <a:spLocks noGrp="1" noRot="1" noChangeAspect="1" noChangeArrowheads="1" noTextEdit="1"/>
          </p:cNvSpPr>
          <p:nvPr>
            <p:ph type="sldImg"/>
          </p:nvPr>
        </p:nvSpPr>
        <p:spPr>
          <a:xfrm>
            <a:off x="915988" y="744538"/>
            <a:ext cx="4965700" cy="3724275"/>
          </a:xfrm>
          <a:ln/>
        </p:spPr>
      </p:sp>
      <p:sp>
        <p:nvSpPr>
          <p:cNvPr id="34821" name="Rectangle 3">
            <a:extLst>
              <a:ext uri="{FF2B5EF4-FFF2-40B4-BE49-F238E27FC236}">
                <a16:creationId xmlns:a16="http://schemas.microsoft.com/office/drawing/2014/main" id="{C4DC2BEF-3ECE-473C-8563-379C20A2085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a:extLst>
              <a:ext uri="{FF2B5EF4-FFF2-40B4-BE49-F238E27FC236}">
                <a16:creationId xmlns:a16="http://schemas.microsoft.com/office/drawing/2014/main" id="{A74C8B1C-A645-4AA8-A6D7-D949398B7C2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122C5CF-76DA-47AB-A881-C544615E9272}" type="slidenum">
              <a:rPr lang="en-US" altLang="ja-JP" sz="1300" smtClean="0">
                <a:ea typeface="ＭＳ Ｐゴシック" panose="020B0600070205080204" pitchFamily="50" charset="-128"/>
              </a:rPr>
              <a:pPr>
                <a:spcBef>
                  <a:spcPct val="0"/>
                </a:spcBef>
              </a:pPr>
              <a:t>18</a:t>
            </a:fld>
            <a:endParaRPr lang="en-US" altLang="ja-JP" sz="1300">
              <a:ea typeface="ＭＳ Ｐゴシック" panose="020B0600070205080204" pitchFamily="50" charset="-128"/>
            </a:endParaRPr>
          </a:p>
        </p:txBody>
      </p:sp>
      <p:sp>
        <p:nvSpPr>
          <p:cNvPr id="36867" name="Rectangle 7">
            <a:extLst>
              <a:ext uri="{FF2B5EF4-FFF2-40B4-BE49-F238E27FC236}">
                <a16:creationId xmlns:a16="http://schemas.microsoft.com/office/drawing/2014/main" id="{C8519D63-3DB4-4E6B-86A3-4C26B2A89809}"/>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0C43A8B-CAEC-4C93-8361-D6D25D6ED3E8}" type="slidenum">
              <a:rPr lang="en-US" altLang="ja-JP" sz="1300">
                <a:ea typeface="ＭＳ Ｐゴシック" panose="020B0600070205080204" pitchFamily="50" charset="-128"/>
              </a:rPr>
              <a:pPr algn="r" eaLnBrk="1" hangingPunct="1">
                <a:spcBef>
                  <a:spcPct val="0"/>
                </a:spcBef>
              </a:pPr>
              <a:t>18</a:t>
            </a:fld>
            <a:endParaRPr lang="en-US" altLang="ja-JP" sz="1300">
              <a:ea typeface="ＭＳ Ｐゴシック" panose="020B0600070205080204" pitchFamily="50" charset="-128"/>
            </a:endParaRPr>
          </a:p>
        </p:txBody>
      </p:sp>
      <p:sp>
        <p:nvSpPr>
          <p:cNvPr id="36868" name="Rectangle 2">
            <a:extLst>
              <a:ext uri="{FF2B5EF4-FFF2-40B4-BE49-F238E27FC236}">
                <a16:creationId xmlns:a16="http://schemas.microsoft.com/office/drawing/2014/main" id="{783254B3-0A99-4715-A575-48B491BBDFE9}"/>
              </a:ext>
            </a:extLst>
          </p:cNvPr>
          <p:cNvSpPr>
            <a:spLocks noGrp="1" noRot="1" noChangeAspect="1" noChangeArrowheads="1" noTextEdit="1"/>
          </p:cNvSpPr>
          <p:nvPr>
            <p:ph type="sldImg"/>
          </p:nvPr>
        </p:nvSpPr>
        <p:spPr>
          <a:xfrm>
            <a:off x="915988" y="744538"/>
            <a:ext cx="4965700" cy="3724275"/>
          </a:xfrm>
          <a:ln/>
        </p:spPr>
      </p:sp>
      <p:sp>
        <p:nvSpPr>
          <p:cNvPr id="36869" name="Rectangle 3">
            <a:extLst>
              <a:ext uri="{FF2B5EF4-FFF2-40B4-BE49-F238E27FC236}">
                <a16:creationId xmlns:a16="http://schemas.microsoft.com/office/drawing/2014/main" id="{B776A155-6079-4415-8275-D773F18060E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a:extLst>
              <a:ext uri="{FF2B5EF4-FFF2-40B4-BE49-F238E27FC236}">
                <a16:creationId xmlns:a16="http://schemas.microsoft.com/office/drawing/2014/main" id="{59FF7FB4-F3B7-4E0D-9B20-6A24082A45F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C7ABC63-AA46-4037-9001-D47AFDD4AD2D}" type="slidenum">
              <a:rPr lang="en-US" altLang="ja-JP" sz="1300" smtClean="0">
                <a:ea typeface="ＭＳ Ｐゴシック" panose="020B0600070205080204" pitchFamily="50" charset="-128"/>
              </a:rPr>
              <a:pPr>
                <a:spcBef>
                  <a:spcPct val="0"/>
                </a:spcBef>
              </a:pPr>
              <a:t>19</a:t>
            </a:fld>
            <a:endParaRPr lang="en-US" altLang="ja-JP" sz="1300">
              <a:ea typeface="ＭＳ Ｐゴシック" panose="020B0600070205080204" pitchFamily="50" charset="-128"/>
            </a:endParaRPr>
          </a:p>
        </p:txBody>
      </p:sp>
      <p:sp>
        <p:nvSpPr>
          <p:cNvPr id="38915" name="Rectangle 7">
            <a:extLst>
              <a:ext uri="{FF2B5EF4-FFF2-40B4-BE49-F238E27FC236}">
                <a16:creationId xmlns:a16="http://schemas.microsoft.com/office/drawing/2014/main" id="{37EE0DCA-A371-46AB-B847-A73565CD30E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E2957E94-300D-4E9A-9BCF-AA50429AEBF4}" type="slidenum">
              <a:rPr lang="en-US" altLang="ja-JP" sz="1300">
                <a:ea typeface="ＭＳ Ｐゴシック" panose="020B0600070205080204" pitchFamily="50" charset="-128"/>
              </a:rPr>
              <a:pPr algn="r" eaLnBrk="1" hangingPunct="1">
                <a:spcBef>
                  <a:spcPct val="0"/>
                </a:spcBef>
              </a:pPr>
              <a:t>19</a:t>
            </a:fld>
            <a:endParaRPr lang="en-US" altLang="ja-JP" sz="1300">
              <a:ea typeface="ＭＳ Ｐゴシック" panose="020B0600070205080204" pitchFamily="50" charset="-128"/>
            </a:endParaRPr>
          </a:p>
        </p:txBody>
      </p:sp>
      <p:sp>
        <p:nvSpPr>
          <p:cNvPr id="38916" name="Rectangle 2">
            <a:extLst>
              <a:ext uri="{FF2B5EF4-FFF2-40B4-BE49-F238E27FC236}">
                <a16:creationId xmlns:a16="http://schemas.microsoft.com/office/drawing/2014/main" id="{56BEE6A9-6AB0-4AB1-8BC7-120F3C53D09F}"/>
              </a:ext>
            </a:extLst>
          </p:cNvPr>
          <p:cNvSpPr>
            <a:spLocks noGrp="1" noRot="1" noChangeAspect="1" noChangeArrowheads="1" noTextEdit="1"/>
          </p:cNvSpPr>
          <p:nvPr>
            <p:ph type="sldImg"/>
          </p:nvPr>
        </p:nvSpPr>
        <p:spPr>
          <a:xfrm>
            <a:off x="915988" y="744538"/>
            <a:ext cx="4965700" cy="3724275"/>
          </a:xfrm>
          <a:ln/>
        </p:spPr>
      </p:sp>
      <p:sp>
        <p:nvSpPr>
          <p:cNvPr id="38917" name="Rectangle 3">
            <a:extLst>
              <a:ext uri="{FF2B5EF4-FFF2-40B4-BE49-F238E27FC236}">
                <a16:creationId xmlns:a16="http://schemas.microsoft.com/office/drawing/2014/main" id="{75563328-2D44-43D2-8BDD-66A2DA6789F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a:extLst>
              <a:ext uri="{FF2B5EF4-FFF2-40B4-BE49-F238E27FC236}">
                <a16:creationId xmlns:a16="http://schemas.microsoft.com/office/drawing/2014/main" id="{5CA123A6-A451-4922-96A3-86CC9974097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AE7D1DC-8202-4AAB-B862-8EB545B9BBAB}" type="slidenum">
              <a:rPr lang="en-US" altLang="ja-JP" sz="1300" smtClean="0">
                <a:ea typeface="ＭＳ Ｐゴシック" panose="020B0600070205080204" pitchFamily="50" charset="-128"/>
              </a:rPr>
              <a:pPr>
                <a:spcBef>
                  <a:spcPct val="0"/>
                </a:spcBef>
              </a:pPr>
              <a:t>20</a:t>
            </a:fld>
            <a:endParaRPr lang="en-US" altLang="ja-JP" sz="1300">
              <a:ea typeface="ＭＳ Ｐゴシック" panose="020B0600070205080204" pitchFamily="50" charset="-128"/>
            </a:endParaRPr>
          </a:p>
        </p:txBody>
      </p:sp>
      <p:sp>
        <p:nvSpPr>
          <p:cNvPr id="40963" name="Rectangle 7">
            <a:extLst>
              <a:ext uri="{FF2B5EF4-FFF2-40B4-BE49-F238E27FC236}">
                <a16:creationId xmlns:a16="http://schemas.microsoft.com/office/drawing/2014/main" id="{AC1EA027-F157-4B49-B8F7-A7C000B3A0F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6E52E991-6E41-4857-928C-EFD8C4EF21C9}" type="slidenum">
              <a:rPr lang="en-US" altLang="ja-JP" sz="1300">
                <a:ea typeface="ＭＳ Ｐゴシック" panose="020B0600070205080204" pitchFamily="50" charset="-128"/>
              </a:rPr>
              <a:pPr algn="r" eaLnBrk="1" hangingPunct="1">
                <a:spcBef>
                  <a:spcPct val="0"/>
                </a:spcBef>
              </a:pPr>
              <a:t>20</a:t>
            </a:fld>
            <a:endParaRPr lang="en-US" altLang="ja-JP" sz="1300">
              <a:ea typeface="ＭＳ Ｐゴシック" panose="020B0600070205080204" pitchFamily="50" charset="-128"/>
            </a:endParaRPr>
          </a:p>
        </p:txBody>
      </p:sp>
      <p:sp>
        <p:nvSpPr>
          <p:cNvPr id="40964" name="Rectangle 2">
            <a:extLst>
              <a:ext uri="{FF2B5EF4-FFF2-40B4-BE49-F238E27FC236}">
                <a16:creationId xmlns:a16="http://schemas.microsoft.com/office/drawing/2014/main" id="{EDA31EE8-A191-4C5D-892E-845CDB127D2F}"/>
              </a:ext>
            </a:extLst>
          </p:cNvPr>
          <p:cNvSpPr>
            <a:spLocks noGrp="1" noRot="1" noChangeAspect="1" noChangeArrowheads="1" noTextEdit="1"/>
          </p:cNvSpPr>
          <p:nvPr>
            <p:ph type="sldImg"/>
          </p:nvPr>
        </p:nvSpPr>
        <p:spPr>
          <a:xfrm>
            <a:off x="915988" y="744538"/>
            <a:ext cx="4965700" cy="3724275"/>
          </a:xfrm>
          <a:ln/>
        </p:spPr>
      </p:sp>
      <p:sp>
        <p:nvSpPr>
          <p:cNvPr id="40965" name="Rectangle 3">
            <a:extLst>
              <a:ext uri="{FF2B5EF4-FFF2-40B4-BE49-F238E27FC236}">
                <a16:creationId xmlns:a16="http://schemas.microsoft.com/office/drawing/2014/main" id="{D3B7C7BA-9AAF-4B66-85DC-ACD3ADFEA01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7">
            <a:extLst>
              <a:ext uri="{FF2B5EF4-FFF2-40B4-BE49-F238E27FC236}">
                <a16:creationId xmlns:a16="http://schemas.microsoft.com/office/drawing/2014/main" id="{2276F6A2-E50B-49C5-A46E-175CDFED816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73F7024E-4888-42CB-9748-58F628222E12}" type="slidenum">
              <a:rPr lang="en-US" altLang="ja-JP" sz="1300" smtClean="0">
                <a:ea typeface="ＭＳ Ｐゴシック" panose="020B0600070205080204" pitchFamily="50" charset="-128"/>
              </a:rPr>
              <a:pPr>
                <a:spcBef>
                  <a:spcPct val="0"/>
                </a:spcBef>
              </a:pPr>
              <a:t>2</a:t>
            </a:fld>
            <a:endParaRPr lang="en-US" altLang="ja-JP" sz="1300">
              <a:ea typeface="ＭＳ Ｐゴシック" panose="020B0600070205080204" pitchFamily="50" charset="-128"/>
            </a:endParaRPr>
          </a:p>
        </p:txBody>
      </p:sp>
      <p:sp>
        <p:nvSpPr>
          <p:cNvPr id="7171" name="Rectangle 7">
            <a:extLst>
              <a:ext uri="{FF2B5EF4-FFF2-40B4-BE49-F238E27FC236}">
                <a16:creationId xmlns:a16="http://schemas.microsoft.com/office/drawing/2014/main" id="{9C4EB968-0EB1-4A9B-8D77-5146E89A18F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AB717BC-7693-4D8F-8B4A-FC613D71764D}" type="slidenum">
              <a:rPr lang="en-US" altLang="ja-JP" sz="1300">
                <a:ea typeface="ＭＳ Ｐゴシック" panose="020B0600070205080204" pitchFamily="50" charset="-128"/>
              </a:rPr>
              <a:pPr algn="r" eaLnBrk="1" hangingPunct="1">
                <a:spcBef>
                  <a:spcPct val="0"/>
                </a:spcBef>
              </a:pPr>
              <a:t>2</a:t>
            </a:fld>
            <a:endParaRPr lang="en-US" altLang="ja-JP" sz="1300">
              <a:ea typeface="ＭＳ Ｐゴシック" panose="020B0600070205080204" pitchFamily="50" charset="-128"/>
            </a:endParaRPr>
          </a:p>
        </p:txBody>
      </p:sp>
      <p:sp>
        <p:nvSpPr>
          <p:cNvPr id="7172" name="Rectangle 2">
            <a:extLst>
              <a:ext uri="{FF2B5EF4-FFF2-40B4-BE49-F238E27FC236}">
                <a16:creationId xmlns:a16="http://schemas.microsoft.com/office/drawing/2014/main" id="{3C37217F-320E-4EBB-9DF7-A9921FD522B0}"/>
              </a:ext>
            </a:extLst>
          </p:cNvPr>
          <p:cNvSpPr>
            <a:spLocks noGrp="1" noRot="1" noChangeAspect="1" noChangeArrowheads="1" noTextEdit="1"/>
          </p:cNvSpPr>
          <p:nvPr>
            <p:ph type="sldImg"/>
          </p:nvPr>
        </p:nvSpPr>
        <p:spPr>
          <a:xfrm>
            <a:off x="915988" y="744538"/>
            <a:ext cx="4965700" cy="3724275"/>
          </a:xfrm>
          <a:ln/>
        </p:spPr>
      </p:sp>
      <p:sp>
        <p:nvSpPr>
          <p:cNvPr id="7173" name="Rectangle 3">
            <a:extLst>
              <a:ext uri="{FF2B5EF4-FFF2-40B4-BE49-F238E27FC236}">
                <a16:creationId xmlns:a16="http://schemas.microsoft.com/office/drawing/2014/main" id="{88C64BAE-6838-4415-A505-7B3583DB6F5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a:latin typeface="Arial" panose="020B0604020202020204" pitchFamily="34"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a:extLst>
              <a:ext uri="{FF2B5EF4-FFF2-40B4-BE49-F238E27FC236}">
                <a16:creationId xmlns:a16="http://schemas.microsoft.com/office/drawing/2014/main" id="{8F7BE046-0A79-4BE7-BD8E-CDBDAF6EBFC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6BEED53-4F33-4B21-A7F8-BC8BF09E720A}" type="slidenum">
              <a:rPr lang="en-US" altLang="ja-JP" sz="1300" smtClean="0">
                <a:ea typeface="ＭＳ Ｐゴシック" panose="020B0600070205080204" pitchFamily="50" charset="-128"/>
              </a:rPr>
              <a:pPr>
                <a:spcBef>
                  <a:spcPct val="0"/>
                </a:spcBef>
              </a:pPr>
              <a:t>21</a:t>
            </a:fld>
            <a:endParaRPr lang="en-US" altLang="ja-JP" sz="1300">
              <a:ea typeface="ＭＳ Ｐゴシック" panose="020B0600070205080204" pitchFamily="50" charset="-128"/>
            </a:endParaRPr>
          </a:p>
        </p:txBody>
      </p:sp>
      <p:sp>
        <p:nvSpPr>
          <p:cNvPr id="43011" name="Rectangle 7">
            <a:extLst>
              <a:ext uri="{FF2B5EF4-FFF2-40B4-BE49-F238E27FC236}">
                <a16:creationId xmlns:a16="http://schemas.microsoft.com/office/drawing/2014/main" id="{54FF56A0-A7F3-4250-81B7-BC1AF56528D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A6CCBFD6-9516-4784-A1EF-1E33F67C4438}" type="slidenum">
              <a:rPr lang="en-US" altLang="ja-JP" sz="1300">
                <a:ea typeface="ＭＳ Ｐゴシック" panose="020B0600070205080204" pitchFamily="50" charset="-128"/>
              </a:rPr>
              <a:pPr algn="r" eaLnBrk="1" hangingPunct="1">
                <a:spcBef>
                  <a:spcPct val="0"/>
                </a:spcBef>
              </a:pPr>
              <a:t>21</a:t>
            </a:fld>
            <a:endParaRPr lang="en-US" altLang="ja-JP" sz="1300">
              <a:ea typeface="ＭＳ Ｐゴシック" panose="020B0600070205080204" pitchFamily="50" charset="-128"/>
            </a:endParaRPr>
          </a:p>
        </p:txBody>
      </p:sp>
      <p:sp>
        <p:nvSpPr>
          <p:cNvPr id="43012" name="Rectangle 2">
            <a:extLst>
              <a:ext uri="{FF2B5EF4-FFF2-40B4-BE49-F238E27FC236}">
                <a16:creationId xmlns:a16="http://schemas.microsoft.com/office/drawing/2014/main" id="{B7F20630-4DEA-44F2-BCA3-5BC220D016B5}"/>
              </a:ext>
            </a:extLst>
          </p:cNvPr>
          <p:cNvSpPr>
            <a:spLocks noGrp="1" noRot="1" noChangeAspect="1" noChangeArrowheads="1" noTextEdit="1"/>
          </p:cNvSpPr>
          <p:nvPr>
            <p:ph type="sldImg"/>
          </p:nvPr>
        </p:nvSpPr>
        <p:spPr>
          <a:xfrm>
            <a:off x="915988" y="744538"/>
            <a:ext cx="4965700" cy="3724275"/>
          </a:xfrm>
          <a:ln/>
        </p:spPr>
      </p:sp>
      <p:sp>
        <p:nvSpPr>
          <p:cNvPr id="43013" name="Rectangle 3">
            <a:extLst>
              <a:ext uri="{FF2B5EF4-FFF2-40B4-BE49-F238E27FC236}">
                <a16:creationId xmlns:a16="http://schemas.microsoft.com/office/drawing/2014/main" id="{07C503F1-BF6A-469D-868B-981BD32778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a:extLst>
              <a:ext uri="{FF2B5EF4-FFF2-40B4-BE49-F238E27FC236}">
                <a16:creationId xmlns:a16="http://schemas.microsoft.com/office/drawing/2014/main" id="{81DC66F8-E3F2-4BD3-BEDE-1C7C8413F67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D7D208D-4130-4F61-8B81-15A96F711378}" type="slidenum">
              <a:rPr lang="en-US" altLang="ja-JP" sz="1300" smtClean="0">
                <a:ea typeface="ＭＳ Ｐゴシック" panose="020B0600070205080204" pitchFamily="50" charset="-128"/>
              </a:rPr>
              <a:pPr>
                <a:spcBef>
                  <a:spcPct val="0"/>
                </a:spcBef>
              </a:pPr>
              <a:t>22</a:t>
            </a:fld>
            <a:endParaRPr lang="en-US" altLang="ja-JP" sz="1300">
              <a:ea typeface="ＭＳ Ｐゴシック" panose="020B0600070205080204" pitchFamily="50" charset="-128"/>
            </a:endParaRPr>
          </a:p>
        </p:txBody>
      </p:sp>
      <p:sp>
        <p:nvSpPr>
          <p:cNvPr id="45059" name="Rectangle 7">
            <a:extLst>
              <a:ext uri="{FF2B5EF4-FFF2-40B4-BE49-F238E27FC236}">
                <a16:creationId xmlns:a16="http://schemas.microsoft.com/office/drawing/2014/main" id="{BBFF3CA7-628C-40AC-A771-C744FAED332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96982FC-95A1-407D-AE29-64B9793DAF45}" type="slidenum">
              <a:rPr lang="en-US" altLang="ja-JP" sz="1300">
                <a:ea typeface="ＭＳ Ｐゴシック" panose="020B0600070205080204" pitchFamily="50" charset="-128"/>
              </a:rPr>
              <a:pPr algn="r" eaLnBrk="1" hangingPunct="1">
                <a:spcBef>
                  <a:spcPct val="0"/>
                </a:spcBef>
              </a:pPr>
              <a:t>22</a:t>
            </a:fld>
            <a:endParaRPr lang="en-US" altLang="ja-JP" sz="1300">
              <a:ea typeface="ＭＳ Ｐゴシック" panose="020B0600070205080204" pitchFamily="50" charset="-128"/>
            </a:endParaRPr>
          </a:p>
        </p:txBody>
      </p:sp>
      <p:sp>
        <p:nvSpPr>
          <p:cNvPr id="45060" name="Rectangle 2">
            <a:extLst>
              <a:ext uri="{FF2B5EF4-FFF2-40B4-BE49-F238E27FC236}">
                <a16:creationId xmlns:a16="http://schemas.microsoft.com/office/drawing/2014/main" id="{0B5050C5-9B27-44A0-930B-3AE8E65DE1D5}"/>
              </a:ext>
            </a:extLst>
          </p:cNvPr>
          <p:cNvSpPr>
            <a:spLocks noGrp="1" noRot="1" noChangeAspect="1" noChangeArrowheads="1" noTextEdit="1"/>
          </p:cNvSpPr>
          <p:nvPr>
            <p:ph type="sldImg"/>
          </p:nvPr>
        </p:nvSpPr>
        <p:spPr>
          <a:xfrm>
            <a:off x="915988" y="744538"/>
            <a:ext cx="4965700" cy="3724275"/>
          </a:xfrm>
          <a:ln/>
        </p:spPr>
      </p:sp>
      <p:sp>
        <p:nvSpPr>
          <p:cNvPr id="45061" name="Rectangle 3">
            <a:extLst>
              <a:ext uri="{FF2B5EF4-FFF2-40B4-BE49-F238E27FC236}">
                <a16:creationId xmlns:a16="http://schemas.microsoft.com/office/drawing/2014/main" id="{81A2F81E-DB27-4794-B863-75B85CB21FF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a:extLst>
              <a:ext uri="{FF2B5EF4-FFF2-40B4-BE49-F238E27FC236}">
                <a16:creationId xmlns:a16="http://schemas.microsoft.com/office/drawing/2014/main" id="{7A489D8C-0A88-468A-A8D7-2F7B38D8793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8BF88A7D-F773-4DB3-85DD-3C4A8E8C9EE0}" type="slidenum">
              <a:rPr lang="en-US" altLang="ja-JP" sz="1300" smtClean="0">
                <a:ea typeface="ＭＳ Ｐゴシック" panose="020B0600070205080204" pitchFamily="50" charset="-128"/>
              </a:rPr>
              <a:pPr>
                <a:spcBef>
                  <a:spcPct val="0"/>
                </a:spcBef>
              </a:pPr>
              <a:t>23</a:t>
            </a:fld>
            <a:endParaRPr lang="en-US" altLang="ja-JP" sz="1300">
              <a:ea typeface="ＭＳ Ｐゴシック" panose="020B0600070205080204" pitchFamily="50" charset="-128"/>
            </a:endParaRPr>
          </a:p>
        </p:txBody>
      </p:sp>
      <p:sp>
        <p:nvSpPr>
          <p:cNvPr id="47107" name="Rectangle 7">
            <a:extLst>
              <a:ext uri="{FF2B5EF4-FFF2-40B4-BE49-F238E27FC236}">
                <a16:creationId xmlns:a16="http://schemas.microsoft.com/office/drawing/2014/main" id="{05CA8446-AA69-47A0-BCA0-CFE74F4CF74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52A8655-1077-4D26-8ED5-21435A3B141B}" type="slidenum">
              <a:rPr lang="en-US" altLang="ja-JP" sz="1300">
                <a:ea typeface="ＭＳ Ｐゴシック" panose="020B0600070205080204" pitchFamily="50" charset="-128"/>
              </a:rPr>
              <a:pPr algn="r" eaLnBrk="1" hangingPunct="1">
                <a:spcBef>
                  <a:spcPct val="0"/>
                </a:spcBef>
              </a:pPr>
              <a:t>23</a:t>
            </a:fld>
            <a:endParaRPr lang="en-US" altLang="ja-JP" sz="1300">
              <a:ea typeface="ＭＳ Ｐゴシック" panose="020B0600070205080204" pitchFamily="50" charset="-128"/>
            </a:endParaRPr>
          </a:p>
        </p:txBody>
      </p:sp>
      <p:sp>
        <p:nvSpPr>
          <p:cNvPr id="47108" name="Rectangle 2">
            <a:extLst>
              <a:ext uri="{FF2B5EF4-FFF2-40B4-BE49-F238E27FC236}">
                <a16:creationId xmlns:a16="http://schemas.microsoft.com/office/drawing/2014/main" id="{10903B89-B5F4-4F25-B05F-9D82BB081DA3}"/>
              </a:ext>
            </a:extLst>
          </p:cNvPr>
          <p:cNvSpPr>
            <a:spLocks noGrp="1" noRot="1" noChangeAspect="1" noChangeArrowheads="1" noTextEdit="1"/>
          </p:cNvSpPr>
          <p:nvPr>
            <p:ph type="sldImg"/>
          </p:nvPr>
        </p:nvSpPr>
        <p:spPr>
          <a:xfrm>
            <a:off x="915988" y="744538"/>
            <a:ext cx="4965700" cy="3724275"/>
          </a:xfrm>
          <a:ln/>
        </p:spPr>
      </p:sp>
      <p:sp>
        <p:nvSpPr>
          <p:cNvPr id="47109" name="Rectangle 3">
            <a:extLst>
              <a:ext uri="{FF2B5EF4-FFF2-40B4-BE49-F238E27FC236}">
                <a16:creationId xmlns:a16="http://schemas.microsoft.com/office/drawing/2014/main" id="{95F880EB-3AC8-47D0-8ACB-782D20C474D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a:extLst>
              <a:ext uri="{FF2B5EF4-FFF2-40B4-BE49-F238E27FC236}">
                <a16:creationId xmlns:a16="http://schemas.microsoft.com/office/drawing/2014/main" id="{89A9B135-553F-4F5D-9BBE-C6699D9B1CE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3906C5C-1108-4E76-8A53-06E5AE0E4A01}" type="slidenum">
              <a:rPr lang="en-US" altLang="ja-JP" sz="1300" smtClean="0">
                <a:ea typeface="ＭＳ Ｐゴシック" panose="020B0600070205080204" pitchFamily="50" charset="-128"/>
              </a:rPr>
              <a:pPr>
                <a:spcBef>
                  <a:spcPct val="0"/>
                </a:spcBef>
              </a:pPr>
              <a:t>24</a:t>
            </a:fld>
            <a:endParaRPr lang="en-US" altLang="ja-JP" sz="1300">
              <a:ea typeface="ＭＳ Ｐゴシック" panose="020B0600070205080204" pitchFamily="50" charset="-128"/>
            </a:endParaRPr>
          </a:p>
        </p:txBody>
      </p:sp>
      <p:sp>
        <p:nvSpPr>
          <p:cNvPr id="49155" name="Rectangle 7">
            <a:extLst>
              <a:ext uri="{FF2B5EF4-FFF2-40B4-BE49-F238E27FC236}">
                <a16:creationId xmlns:a16="http://schemas.microsoft.com/office/drawing/2014/main" id="{F97C703C-C739-4508-A846-F41E3CBD84AD}"/>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EA818FF-0BA1-46C5-83D1-B4EA73312996}" type="slidenum">
              <a:rPr lang="en-US" altLang="ja-JP" sz="1300">
                <a:ea typeface="ＭＳ Ｐゴシック" panose="020B0600070205080204" pitchFamily="50" charset="-128"/>
              </a:rPr>
              <a:pPr algn="r" eaLnBrk="1" hangingPunct="1">
                <a:spcBef>
                  <a:spcPct val="0"/>
                </a:spcBef>
              </a:pPr>
              <a:t>24</a:t>
            </a:fld>
            <a:endParaRPr lang="en-US" altLang="ja-JP" sz="1300">
              <a:ea typeface="ＭＳ Ｐゴシック" panose="020B0600070205080204" pitchFamily="50" charset="-128"/>
            </a:endParaRPr>
          </a:p>
        </p:txBody>
      </p:sp>
      <p:sp>
        <p:nvSpPr>
          <p:cNvPr id="49156" name="Rectangle 2">
            <a:extLst>
              <a:ext uri="{FF2B5EF4-FFF2-40B4-BE49-F238E27FC236}">
                <a16:creationId xmlns:a16="http://schemas.microsoft.com/office/drawing/2014/main" id="{9639034B-B2A1-4F5A-92A0-E705A0D91F4A}"/>
              </a:ext>
            </a:extLst>
          </p:cNvPr>
          <p:cNvSpPr>
            <a:spLocks noGrp="1" noRot="1" noChangeAspect="1" noChangeArrowheads="1" noTextEdit="1"/>
          </p:cNvSpPr>
          <p:nvPr>
            <p:ph type="sldImg"/>
          </p:nvPr>
        </p:nvSpPr>
        <p:spPr>
          <a:xfrm>
            <a:off x="915988" y="744538"/>
            <a:ext cx="4965700" cy="3724275"/>
          </a:xfrm>
          <a:ln/>
        </p:spPr>
      </p:sp>
      <p:sp>
        <p:nvSpPr>
          <p:cNvPr id="49157" name="Rectangle 3">
            <a:extLst>
              <a:ext uri="{FF2B5EF4-FFF2-40B4-BE49-F238E27FC236}">
                <a16:creationId xmlns:a16="http://schemas.microsoft.com/office/drawing/2014/main" id="{E6B83A51-0E1B-426F-8BF0-EFA2D2B9F2E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a:extLst>
              <a:ext uri="{FF2B5EF4-FFF2-40B4-BE49-F238E27FC236}">
                <a16:creationId xmlns:a16="http://schemas.microsoft.com/office/drawing/2014/main" id="{34AF4195-6102-458D-B704-838739FC3BA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7F2D8D8-AC28-42BA-BBA9-DD9C2F7F047C}" type="slidenum">
              <a:rPr lang="en-US" altLang="ja-JP" sz="1300" smtClean="0">
                <a:ea typeface="ＭＳ Ｐゴシック" panose="020B0600070205080204" pitchFamily="50" charset="-128"/>
              </a:rPr>
              <a:pPr>
                <a:spcBef>
                  <a:spcPct val="0"/>
                </a:spcBef>
              </a:pPr>
              <a:t>25</a:t>
            </a:fld>
            <a:endParaRPr lang="en-US" altLang="ja-JP" sz="1300">
              <a:ea typeface="ＭＳ Ｐゴシック" panose="020B0600070205080204" pitchFamily="50" charset="-128"/>
            </a:endParaRPr>
          </a:p>
        </p:txBody>
      </p:sp>
      <p:sp>
        <p:nvSpPr>
          <p:cNvPr id="51203" name="Rectangle 7">
            <a:extLst>
              <a:ext uri="{FF2B5EF4-FFF2-40B4-BE49-F238E27FC236}">
                <a16:creationId xmlns:a16="http://schemas.microsoft.com/office/drawing/2014/main" id="{31B188B1-5A74-4789-A5F5-F5BA7008924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8EA9959-EB20-46C4-9FAD-12C959D13019}" type="slidenum">
              <a:rPr lang="en-US" altLang="ja-JP" sz="1300">
                <a:ea typeface="ＭＳ Ｐゴシック" panose="020B0600070205080204" pitchFamily="50" charset="-128"/>
              </a:rPr>
              <a:pPr algn="r" eaLnBrk="1" hangingPunct="1">
                <a:spcBef>
                  <a:spcPct val="0"/>
                </a:spcBef>
              </a:pPr>
              <a:t>25</a:t>
            </a:fld>
            <a:endParaRPr lang="en-US" altLang="ja-JP" sz="1300">
              <a:ea typeface="ＭＳ Ｐゴシック" panose="020B0600070205080204" pitchFamily="50" charset="-128"/>
            </a:endParaRPr>
          </a:p>
        </p:txBody>
      </p:sp>
      <p:sp>
        <p:nvSpPr>
          <p:cNvPr id="51204" name="Rectangle 2">
            <a:extLst>
              <a:ext uri="{FF2B5EF4-FFF2-40B4-BE49-F238E27FC236}">
                <a16:creationId xmlns:a16="http://schemas.microsoft.com/office/drawing/2014/main" id="{AA7833C8-639E-4798-AD50-3FE41B6FD2A1}"/>
              </a:ext>
            </a:extLst>
          </p:cNvPr>
          <p:cNvSpPr>
            <a:spLocks noGrp="1" noRot="1" noChangeAspect="1" noChangeArrowheads="1" noTextEdit="1"/>
          </p:cNvSpPr>
          <p:nvPr>
            <p:ph type="sldImg"/>
          </p:nvPr>
        </p:nvSpPr>
        <p:spPr>
          <a:xfrm>
            <a:off x="915988" y="744538"/>
            <a:ext cx="4965700" cy="3724275"/>
          </a:xfrm>
          <a:ln/>
        </p:spPr>
      </p:sp>
      <p:sp>
        <p:nvSpPr>
          <p:cNvPr id="51205" name="Rectangle 3">
            <a:extLst>
              <a:ext uri="{FF2B5EF4-FFF2-40B4-BE49-F238E27FC236}">
                <a16:creationId xmlns:a16="http://schemas.microsoft.com/office/drawing/2014/main" id="{66040022-E813-432B-AB35-37323B4C739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a:extLst>
              <a:ext uri="{FF2B5EF4-FFF2-40B4-BE49-F238E27FC236}">
                <a16:creationId xmlns:a16="http://schemas.microsoft.com/office/drawing/2014/main" id="{790CC06C-8337-4D82-B891-F15982CCB75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9CC994D-7D31-4353-ABA8-D8909628F73F}" type="slidenum">
              <a:rPr lang="en-US" altLang="ja-JP" sz="1300" smtClean="0">
                <a:ea typeface="ＭＳ Ｐゴシック" panose="020B0600070205080204" pitchFamily="50" charset="-128"/>
              </a:rPr>
              <a:pPr>
                <a:spcBef>
                  <a:spcPct val="0"/>
                </a:spcBef>
              </a:pPr>
              <a:t>26</a:t>
            </a:fld>
            <a:endParaRPr lang="en-US" altLang="ja-JP" sz="1300">
              <a:ea typeface="ＭＳ Ｐゴシック" panose="020B0600070205080204" pitchFamily="50" charset="-128"/>
            </a:endParaRPr>
          </a:p>
        </p:txBody>
      </p:sp>
      <p:sp>
        <p:nvSpPr>
          <p:cNvPr id="53251" name="Rectangle 7">
            <a:extLst>
              <a:ext uri="{FF2B5EF4-FFF2-40B4-BE49-F238E27FC236}">
                <a16:creationId xmlns:a16="http://schemas.microsoft.com/office/drawing/2014/main" id="{CA47B525-197A-4306-AF5D-62AB2FD21406}"/>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022A59C-99BA-469B-BC5B-B6404FE1A521}" type="slidenum">
              <a:rPr lang="en-US" altLang="ja-JP" sz="1300">
                <a:ea typeface="ＭＳ Ｐゴシック" panose="020B0600070205080204" pitchFamily="50" charset="-128"/>
              </a:rPr>
              <a:pPr algn="r" eaLnBrk="1" hangingPunct="1">
                <a:spcBef>
                  <a:spcPct val="0"/>
                </a:spcBef>
              </a:pPr>
              <a:t>26</a:t>
            </a:fld>
            <a:endParaRPr lang="en-US" altLang="ja-JP" sz="1300">
              <a:ea typeface="ＭＳ Ｐゴシック" panose="020B0600070205080204" pitchFamily="50" charset="-128"/>
            </a:endParaRPr>
          </a:p>
        </p:txBody>
      </p:sp>
      <p:sp>
        <p:nvSpPr>
          <p:cNvPr id="53252" name="Rectangle 2">
            <a:extLst>
              <a:ext uri="{FF2B5EF4-FFF2-40B4-BE49-F238E27FC236}">
                <a16:creationId xmlns:a16="http://schemas.microsoft.com/office/drawing/2014/main" id="{F1164D27-29AE-47B0-B359-D70E5A60E283}"/>
              </a:ext>
            </a:extLst>
          </p:cNvPr>
          <p:cNvSpPr>
            <a:spLocks noGrp="1" noRot="1" noChangeAspect="1" noChangeArrowheads="1" noTextEdit="1"/>
          </p:cNvSpPr>
          <p:nvPr>
            <p:ph type="sldImg"/>
          </p:nvPr>
        </p:nvSpPr>
        <p:spPr>
          <a:xfrm>
            <a:off x="915988" y="744538"/>
            <a:ext cx="4965700" cy="3724275"/>
          </a:xfrm>
          <a:ln/>
        </p:spPr>
      </p:sp>
      <p:sp>
        <p:nvSpPr>
          <p:cNvPr id="53253" name="Rectangle 3">
            <a:extLst>
              <a:ext uri="{FF2B5EF4-FFF2-40B4-BE49-F238E27FC236}">
                <a16:creationId xmlns:a16="http://schemas.microsoft.com/office/drawing/2014/main" id="{184E7E1F-F218-40C7-9CF1-48F3C5188A5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a:extLst>
              <a:ext uri="{FF2B5EF4-FFF2-40B4-BE49-F238E27FC236}">
                <a16:creationId xmlns:a16="http://schemas.microsoft.com/office/drawing/2014/main" id="{B457306E-F3FF-4D09-9F6C-F53A3192F8C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FFC3AA4-DE61-4E06-A0BE-4DD85DB4A301}" type="slidenum">
              <a:rPr lang="en-US" altLang="ja-JP" sz="1300" smtClean="0">
                <a:ea typeface="ＭＳ Ｐゴシック" panose="020B0600070205080204" pitchFamily="50" charset="-128"/>
              </a:rPr>
              <a:pPr>
                <a:spcBef>
                  <a:spcPct val="0"/>
                </a:spcBef>
              </a:pPr>
              <a:t>27</a:t>
            </a:fld>
            <a:endParaRPr lang="en-US" altLang="ja-JP" sz="1300">
              <a:ea typeface="ＭＳ Ｐゴシック" panose="020B0600070205080204" pitchFamily="50" charset="-128"/>
            </a:endParaRPr>
          </a:p>
        </p:txBody>
      </p:sp>
      <p:sp>
        <p:nvSpPr>
          <p:cNvPr id="55299" name="Rectangle 7">
            <a:extLst>
              <a:ext uri="{FF2B5EF4-FFF2-40B4-BE49-F238E27FC236}">
                <a16:creationId xmlns:a16="http://schemas.microsoft.com/office/drawing/2014/main" id="{A9DABD0C-AC14-4F46-B76A-68B6EC63A0C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E3B1FF3A-11F3-4A2A-8ABB-20043F962CAA}" type="slidenum">
              <a:rPr lang="en-US" altLang="ja-JP" sz="1300">
                <a:ea typeface="ＭＳ Ｐゴシック" panose="020B0600070205080204" pitchFamily="50" charset="-128"/>
              </a:rPr>
              <a:pPr algn="r" eaLnBrk="1" hangingPunct="1">
                <a:spcBef>
                  <a:spcPct val="0"/>
                </a:spcBef>
              </a:pPr>
              <a:t>27</a:t>
            </a:fld>
            <a:endParaRPr lang="en-US" altLang="ja-JP" sz="1300">
              <a:ea typeface="ＭＳ Ｐゴシック" panose="020B0600070205080204" pitchFamily="50" charset="-128"/>
            </a:endParaRPr>
          </a:p>
        </p:txBody>
      </p:sp>
      <p:sp>
        <p:nvSpPr>
          <p:cNvPr id="55300" name="Rectangle 2">
            <a:extLst>
              <a:ext uri="{FF2B5EF4-FFF2-40B4-BE49-F238E27FC236}">
                <a16:creationId xmlns:a16="http://schemas.microsoft.com/office/drawing/2014/main" id="{1B4B34D2-2C5B-485E-B0C8-1C8908E045A4}"/>
              </a:ext>
            </a:extLst>
          </p:cNvPr>
          <p:cNvSpPr>
            <a:spLocks noGrp="1" noRot="1" noChangeAspect="1" noChangeArrowheads="1" noTextEdit="1"/>
          </p:cNvSpPr>
          <p:nvPr>
            <p:ph type="sldImg"/>
          </p:nvPr>
        </p:nvSpPr>
        <p:spPr>
          <a:xfrm>
            <a:off x="915988" y="744538"/>
            <a:ext cx="4965700" cy="3724275"/>
          </a:xfrm>
          <a:ln/>
        </p:spPr>
      </p:sp>
      <p:sp>
        <p:nvSpPr>
          <p:cNvPr id="55301" name="Rectangle 3">
            <a:extLst>
              <a:ext uri="{FF2B5EF4-FFF2-40B4-BE49-F238E27FC236}">
                <a16:creationId xmlns:a16="http://schemas.microsoft.com/office/drawing/2014/main" id="{7DB94ED1-07EF-4E57-A83C-F9F51486D3E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a:extLst>
              <a:ext uri="{FF2B5EF4-FFF2-40B4-BE49-F238E27FC236}">
                <a16:creationId xmlns:a16="http://schemas.microsoft.com/office/drawing/2014/main" id="{FAC13A74-5737-4070-B9DC-6EBEBB076B9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33E0773-8BF1-4E88-AF90-5166F1E5EAC4}" type="slidenum">
              <a:rPr lang="en-US" altLang="ja-JP" sz="1300" smtClean="0">
                <a:ea typeface="ＭＳ Ｐゴシック" panose="020B0600070205080204" pitchFamily="50" charset="-128"/>
              </a:rPr>
              <a:pPr>
                <a:spcBef>
                  <a:spcPct val="0"/>
                </a:spcBef>
              </a:pPr>
              <a:t>28</a:t>
            </a:fld>
            <a:endParaRPr lang="en-US" altLang="ja-JP" sz="1300">
              <a:ea typeface="ＭＳ Ｐゴシック" panose="020B0600070205080204" pitchFamily="50" charset="-128"/>
            </a:endParaRPr>
          </a:p>
        </p:txBody>
      </p:sp>
      <p:sp>
        <p:nvSpPr>
          <p:cNvPr id="57347" name="Rectangle 7">
            <a:extLst>
              <a:ext uri="{FF2B5EF4-FFF2-40B4-BE49-F238E27FC236}">
                <a16:creationId xmlns:a16="http://schemas.microsoft.com/office/drawing/2014/main" id="{32FCEBCA-04FE-489B-967F-BD2079B30177}"/>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D6E6916-D5E6-48B8-AE06-EE7CB9AE41BF}" type="slidenum">
              <a:rPr lang="en-US" altLang="ja-JP" sz="1300">
                <a:ea typeface="ＭＳ Ｐゴシック" panose="020B0600070205080204" pitchFamily="50" charset="-128"/>
              </a:rPr>
              <a:pPr algn="r" eaLnBrk="1" hangingPunct="1">
                <a:spcBef>
                  <a:spcPct val="0"/>
                </a:spcBef>
              </a:pPr>
              <a:t>28</a:t>
            </a:fld>
            <a:endParaRPr lang="en-US" altLang="ja-JP" sz="1300">
              <a:ea typeface="ＭＳ Ｐゴシック" panose="020B0600070205080204" pitchFamily="50" charset="-128"/>
            </a:endParaRPr>
          </a:p>
        </p:txBody>
      </p:sp>
      <p:sp>
        <p:nvSpPr>
          <p:cNvPr id="57348" name="Rectangle 2">
            <a:extLst>
              <a:ext uri="{FF2B5EF4-FFF2-40B4-BE49-F238E27FC236}">
                <a16:creationId xmlns:a16="http://schemas.microsoft.com/office/drawing/2014/main" id="{B88A5347-FAAB-4EE7-99BB-D9D5F5D0D9D2}"/>
              </a:ext>
            </a:extLst>
          </p:cNvPr>
          <p:cNvSpPr>
            <a:spLocks noGrp="1" noRot="1" noChangeAspect="1" noChangeArrowheads="1" noTextEdit="1"/>
          </p:cNvSpPr>
          <p:nvPr>
            <p:ph type="sldImg"/>
          </p:nvPr>
        </p:nvSpPr>
        <p:spPr>
          <a:xfrm>
            <a:off x="915988" y="744538"/>
            <a:ext cx="4965700" cy="3724275"/>
          </a:xfrm>
          <a:ln/>
        </p:spPr>
      </p:sp>
      <p:sp>
        <p:nvSpPr>
          <p:cNvPr id="57349" name="Rectangle 3">
            <a:extLst>
              <a:ext uri="{FF2B5EF4-FFF2-40B4-BE49-F238E27FC236}">
                <a16:creationId xmlns:a16="http://schemas.microsoft.com/office/drawing/2014/main" id="{11DD6BD1-9174-4704-8E70-0C2F58E82F4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a:extLst>
              <a:ext uri="{FF2B5EF4-FFF2-40B4-BE49-F238E27FC236}">
                <a16:creationId xmlns:a16="http://schemas.microsoft.com/office/drawing/2014/main" id="{0974B173-F3D6-4A3D-A858-C1977D696FD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5F1FB6B-70C8-421C-8CD9-732177D59BE3}" type="slidenum">
              <a:rPr lang="en-US" altLang="ja-JP" sz="1300" smtClean="0">
                <a:ea typeface="ＭＳ Ｐゴシック" panose="020B0600070205080204" pitchFamily="50" charset="-128"/>
              </a:rPr>
              <a:pPr>
                <a:spcBef>
                  <a:spcPct val="0"/>
                </a:spcBef>
              </a:pPr>
              <a:t>29</a:t>
            </a:fld>
            <a:endParaRPr lang="en-US" altLang="ja-JP" sz="1300">
              <a:ea typeface="ＭＳ Ｐゴシック" panose="020B0600070205080204" pitchFamily="50" charset="-128"/>
            </a:endParaRPr>
          </a:p>
        </p:txBody>
      </p:sp>
      <p:sp>
        <p:nvSpPr>
          <p:cNvPr id="59395" name="Rectangle 7">
            <a:extLst>
              <a:ext uri="{FF2B5EF4-FFF2-40B4-BE49-F238E27FC236}">
                <a16:creationId xmlns:a16="http://schemas.microsoft.com/office/drawing/2014/main" id="{6B7FC511-9753-4495-B102-0FE9846FF38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6CD0560-31CD-4CC2-A86C-8EDE0E64D6D1}" type="slidenum">
              <a:rPr lang="en-US" altLang="ja-JP" sz="1300">
                <a:ea typeface="ＭＳ Ｐゴシック" panose="020B0600070205080204" pitchFamily="50" charset="-128"/>
              </a:rPr>
              <a:pPr algn="r" eaLnBrk="1" hangingPunct="1">
                <a:spcBef>
                  <a:spcPct val="0"/>
                </a:spcBef>
              </a:pPr>
              <a:t>29</a:t>
            </a:fld>
            <a:endParaRPr lang="en-US" altLang="ja-JP" sz="1300">
              <a:ea typeface="ＭＳ Ｐゴシック" panose="020B0600070205080204" pitchFamily="50" charset="-128"/>
            </a:endParaRPr>
          </a:p>
        </p:txBody>
      </p:sp>
      <p:sp>
        <p:nvSpPr>
          <p:cNvPr id="59396" name="Rectangle 2">
            <a:extLst>
              <a:ext uri="{FF2B5EF4-FFF2-40B4-BE49-F238E27FC236}">
                <a16:creationId xmlns:a16="http://schemas.microsoft.com/office/drawing/2014/main" id="{6CA6D610-4C72-423F-A6ED-A61B01AEAA0C}"/>
              </a:ext>
            </a:extLst>
          </p:cNvPr>
          <p:cNvSpPr>
            <a:spLocks noGrp="1" noRot="1" noChangeAspect="1" noChangeArrowheads="1" noTextEdit="1"/>
          </p:cNvSpPr>
          <p:nvPr>
            <p:ph type="sldImg"/>
          </p:nvPr>
        </p:nvSpPr>
        <p:spPr>
          <a:xfrm>
            <a:off x="915988" y="744538"/>
            <a:ext cx="4965700" cy="3724275"/>
          </a:xfrm>
          <a:ln/>
        </p:spPr>
      </p:sp>
      <p:sp>
        <p:nvSpPr>
          <p:cNvPr id="59397" name="Rectangle 3">
            <a:extLst>
              <a:ext uri="{FF2B5EF4-FFF2-40B4-BE49-F238E27FC236}">
                <a16:creationId xmlns:a16="http://schemas.microsoft.com/office/drawing/2014/main" id="{7783691E-C79A-4D97-8EBD-5DFF57405AA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a:extLst>
              <a:ext uri="{FF2B5EF4-FFF2-40B4-BE49-F238E27FC236}">
                <a16:creationId xmlns:a16="http://schemas.microsoft.com/office/drawing/2014/main" id="{9EDBCEC7-A074-4B83-81B9-D3C8BD8C478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E9DF46B-6BE4-4F95-8504-CFE0B81B9B38}" type="slidenum">
              <a:rPr lang="en-US" altLang="ja-JP" sz="1300" smtClean="0">
                <a:ea typeface="ＭＳ Ｐゴシック" panose="020B0600070205080204" pitchFamily="50" charset="-128"/>
              </a:rPr>
              <a:pPr>
                <a:spcBef>
                  <a:spcPct val="0"/>
                </a:spcBef>
              </a:pPr>
              <a:t>30</a:t>
            </a:fld>
            <a:endParaRPr lang="en-US" altLang="ja-JP" sz="1300">
              <a:ea typeface="ＭＳ Ｐゴシック" panose="020B0600070205080204" pitchFamily="50" charset="-128"/>
            </a:endParaRPr>
          </a:p>
        </p:txBody>
      </p:sp>
      <p:sp>
        <p:nvSpPr>
          <p:cNvPr id="61443" name="Rectangle 7">
            <a:extLst>
              <a:ext uri="{FF2B5EF4-FFF2-40B4-BE49-F238E27FC236}">
                <a16:creationId xmlns:a16="http://schemas.microsoft.com/office/drawing/2014/main" id="{421EE3FC-5F80-43B7-8029-25469E74E1F6}"/>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130A3991-EA63-4B74-8939-C63A2D9FFDA6}" type="slidenum">
              <a:rPr lang="en-US" altLang="ja-JP" sz="1300">
                <a:ea typeface="ＭＳ Ｐゴシック" panose="020B0600070205080204" pitchFamily="50" charset="-128"/>
              </a:rPr>
              <a:pPr algn="r" eaLnBrk="1" hangingPunct="1">
                <a:spcBef>
                  <a:spcPct val="0"/>
                </a:spcBef>
              </a:pPr>
              <a:t>30</a:t>
            </a:fld>
            <a:endParaRPr lang="en-US" altLang="ja-JP" sz="1300">
              <a:ea typeface="ＭＳ Ｐゴシック" panose="020B0600070205080204" pitchFamily="50" charset="-128"/>
            </a:endParaRPr>
          </a:p>
        </p:txBody>
      </p:sp>
      <p:sp>
        <p:nvSpPr>
          <p:cNvPr id="61444" name="Rectangle 2">
            <a:extLst>
              <a:ext uri="{FF2B5EF4-FFF2-40B4-BE49-F238E27FC236}">
                <a16:creationId xmlns:a16="http://schemas.microsoft.com/office/drawing/2014/main" id="{B096A32E-6884-4BCD-99E6-FA055575E815}"/>
              </a:ext>
            </a:extLst>
          </p:cNvPr>
          <p:cNvSpPr>
            <a:spLocks noGrp="1" noRot="1" noChangeAspect="1" noChangeArrowheads="1" noTextEdit="1"/>
          </p:cNvSpPr>
          <p:nvPr>
            <p:ph type="sldImg"/>
          </p:nvPr>
        </p:nvSpPr>
        <p:spPr>
          <a:xfrm>
            <a:off x="915988" y="744538"/>
            <a:ext cx="4965700" cy="3724275"/>
          </a:xfrm>
          <a:ln/>
        </p:spPr>
      </p:sp>
      <p:sp>
        <p:nvSpPr>
          <p:cNvPr id="61445" name="Rectangle 3">
            <a:extLst>
              <a:ext uri="{FF2B5EF4-FFF2-40B4-BE49-F238E27FC236}">
                <a16:creationId xmlns:a16="http://schemas.microsoft.com/office/drawing/2014/main" id="{065FEF16-5E12-473B-993B-4407654EB0D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7">
            <a:extLst>
              <a:ext uri="{FF2B5EF4-FFF2-40B4-BE49-F238E27FC236}">
                <a16:creationId xmlns:a16="http://schemas.microsoft.com/office/drawing/2014/main" id="{2276F6A2-E50B-49C5-A46E-175CDFED816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73F7024E-4888-42CB-9748-58F628222E12}" type="slidenum">
              <a:rPr lang="en-US" altLang="ja-JP" sz="1300" smtClean="0">
                <a:ea typeface="ＭＳ Ｐゴシック" panose="020B0600070205080204" pitchFamily="50" charset="-128"/>
              </a:rPr>
              <a:pPr>
                <a:spcBef>
                  <a:spcPct val="0"/>
                </a:spcBef>
              </a:pPr>
              <a:t>3</a:t>
            </a:fld>
            <a:endParaRPr lang="en-US" altLang="ja-JP" sz="1300">
              <a:ea typeface="ＭＳ Ｐゴシック" panose="020B0600070205080204" pitchFamily="50" charset="-128"/>
            </a:endParaRPr>
          </a:p>
        </p:txBody>
      </p:sp>
      <p:sp>
        <p:nvSpPr>
          <p:cNvPr id="7171" name="Rectangle 7">
            <a:extLst>
              <a:ext uri="{FF2B5EF4-FFF2-40B4-BE49-F238E27FC236}">
                <a16:creationId xmlns:a16="http://schemas.microsoft.com/office/drawing/2014/main" id="{9C4EB968-0EB1-4A9B-8D77-5146E89A18F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AB717BC-7693-4D8F-8B4A-FC613D71764D}" type="slidenum">
              <a:rPr lang="en-US" altLang="ja-JP" sz="1300">
                <a:ea typeface="ＭＳ Ｐゴシック" panose="020B0600070205080204" pitchFamily="50" charset="-128"/>
              </a:rPr>
              <a:pPr algn="r" eaLnBrk="1" hangingPunct="1">
                <a:spcBef>
                  <a:spcPct val="0"/>
                </a:spcBef>
              </a:pPr>
              <a:t>3</a:t>
            </a:fld>
            <a:endParaRPr lang="en-US" altLang="ja-JP" sz="1300">
              <a:ea typeface="ＭＳ Ｐゴシック" panose="020B0600070205080204" pitchFamily="50" charset="-128"/>
            </a:endParaRPr>
          </a:p>
        </p:txBody>
      </p:sp>
      <p:sp>
        <p:nvSpPr>
          <p:cNvPr id="7172" name="Rectangle 2">
            <a:extLst>
              <a:ext uri="{FF2B5EF4-FFF2-40B4-BE49-F238E27FC236}">
                <a16:creationId xmlns:a16="http://schemas.microsoft.com/office/drawing/2014/main" id="{3C37217F-320E-4EBB-9DF7-A9921FD522B0}"/>
              </a:ext>
            </a:extLst>
          </p:cNvPr>
          <p:cNvSpPr>
            <a:spLocks noGrp="1" noRot="1" noChangeAspect="1" noChangeArrowheads="1" noTextEdit="1"/>
          </p:cNvSpPr>
          <p:nvPr>
            <p:ph type="sldImg"/>
          </p:nvPr>
        </p:nvSpPr>
        <p:spPr>
          <a:xfrm>
            <a:off x="915988" y="744538"/>
            <a:ext cx="4965700" cy="3724275"/>
          </a:xfrm>
          <a:ln/>
        </p:spPr>
      </p:sp>
      <p:sp>
        <p:nvSpPr>
          <p:cNvPr id="7173" name="Rectangle 3">
            <a:extLst>
              <a:ext uri="{FF2B5EF4-FFF2-40B4-BE49-F238E27FC236}">
                <a16:creationId xmlns:a16="http://schemas.microsoft.com/office/drawing/2014/main" id="{88C64BAE-6838-4415-A505-7B3583DB6F5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a:latin typeface="Arial" panose="020B0604020202020204" pitchFamily="34" charset="0"/>
            </a:endParaRPr>
          </a:p>
        </p:txBody>
      </p:sp>
    </p:spTree>
    <p:extLst>
      <p:ext uri="{BB962C8B-B14F-4D97-AF65-F5344CB8AC3E}">
        <p14:creationId xmlns:p14="http://schemas.microsoft.com/office/powerpoint/2010/main" val="114831627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a:extLst>
              <a:ext uri="{FF2B5EF4-FFF2-40B4-BE49-F238E27FC236}">
                <a16:creationId xmlns:a16="http://schemas.microsoft.com/office/drawing/2014/main" id="{935F3FE2-6253-4991-A19D-D3A8C102C6F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B399191-ABE3-42D0-876D-A5D9D84D4549}" type="slidenum">
              <a:rPr lang="en-US" altLang="ja-JP" sz="1300" smtClean="0">
                <a:ea typeface="ＭＳ Ｐゴシック" panose="020B0600070205080204" pitchFamily="50" charset="-128"/>
              </a:rPr>
              <a:pPr>
                <a:spcBef>
                  <a:spcPct val="0"/>
                </a:spcBef>
              </a:pPr>
              <a:t>31</a:t>
            </a:fld>
            <a:endParaRPr lang="en-US" altLang="ja-JP" sz="1300">
              <a:ea typeface="ＭＳ Ｐゴシック" panose="020B0600070205080204" pitchFamily="50" charset="-128"/>
            </a:endParaRPr>
          </a:p>
        </p:txBody>
      </p:sp>
      <p:sp>
        <p:nvSpPr>
          <p:cNvPr id="63491" name="Rectangle 7">
            <a:extLst>
              <a:ext uri="{FF2B5EF4-FFF2-40B4-BE49-F238E27FC236}">
                <a16:creationId xmlns:a16="http://schemas.microsoft.com/office/drawing/2014/main" id="{72E25D13-A90F-4FDF-85B1-111BF6484CE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96AEEBAF-068B-41F1-8E2A-E7E65573EDAB}" type="slidenum">
              <a:rPr lang="en-US" altLang="ja-JP" sz="1300">
                <a:ea typeface="ＭＳ Ｐゴシック" panose="020B0600070205080204" pitchFamily="50" charset="-128"/>
              </a:rPr>
              <a:pPr algn="r" eaLnBrk="1" hangingPunct="1">
                <a:spcBef>
                  <a:spcPct val="0"/>
                </a:spcBef>
              </a:pPr>
              <a:t>31</a:t>
            </a:fld>
            <a:endParaRPr lang="en-US" altLang="ja-JP" sz="1300">
              <a:ea typeface="ＭＳ Ｐゴシック" panose="020B0600070205080204" pitchFamily="50" charset="-128"/>
            </a:endParaRPr>
          </a:p>
        </p:txBody>
      </p:sp>
      <p:sp>
        <p:nvSpPr>
          <p:cNvPr id="63492" name="Rectangle 2">
            <a:extLst>
              <a:ext uri="{FF2B5EF4-FFF2-40B4-BE49-F238E27FC236}">
                <a16:creationId xmlns:a16="http://schemas.microsoft.com/office/drawing/2014/main" id="{828C1FCD-6950-4283-AD5D-59820147E54C}"/>
              </a:ext>
            </a:extLst>
          </p:cNvPr>
          <p:cNvSpPr>
            <a:spLocks noGrp="1" noRot="1" noChangeAspect="1" noChangeArrowheads="1" noTextEdit="1"/>
          </p:cNvSpPr>
          <p:nvPr>
            <p:ph type="sldImg"/>
          </p:nvPr>
        </p:nvSpPr>
        <p:spPr>
          <a:xfrm>
            <a:off x="915988" y="744538"/>
            <a:ext cx="4965700" cy="3724275"/>
          </a:xfrm>
          <a:ln/>
        </p:spPr>
      </p:sp>
      <p:sp>
        <p:nvSpPr>
          <p:cNvPr id="63493" name="Rectangle 3">
            <a:extLst>
              <a:ext uri="{FF2B5EF4-FFF2-40B4-BE49-F238E27FC236}">
                <a16:creationId xmlns:a16="http://schemas.microsoft.com/office/drawing/2014/main" id="{61BC0F37-50DF-4879-A8E7-43430F30111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a:extLst>
              <a:ext uri="{FF2B5EF4-FFF2-40B4-BE49-F238E27FC236}">
                <a16:creationId xmlns:a16="http://schemas.microsoft.com/office/drawing/2014/main" id="{37E86B82-4D4A-4488-95FC-D63E313E07B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2CF0CC53-6D3A-48B6-BA37-053EB97C9B65}" type="slidenum">
              <a:rPr lang="en-US" altLang="ja-JP" sz="1300" smtClean="0">
                <a:ea typeface="ＭＳ Ｐゴシック" panose="020B0600070205080204" pitchFamily="50" charset="-128"/>
              </a:rPr>
              <a:pPr>
                <a:spcBef>
                  <a:spcPct val="0"/>
                </a:spcBef>
              </a:pPr>
              <a:t>32</a:t>
            </a:fld>
            <a:endParaRPr lang="en-US" altLang="ja-JP" sz="1300">
              <a:ea typeface="ＭＳ Ｐゴシック" panose="020B0600070205080204" pitchFamily="50" charset="-128"/>
            </a:endParaRPr>
          </a:p>
        </p:txBody>
      </p:sp>
      <p:sp>
        <p:nvSpPr>
          <p:cNvPr id="65539" name="Rectangle 7">
            <a:extLst>
              <a:ext uri="{FF2B5EF4-FFF2-40B4-BE49-F238E27FC236}">
                <a16:creationId xmlns:a16="http://schemas.microsoft.com/office/drawing/2014/main" id="{70FA60CE-BE91-42ED-8BF0-24013C538667}"/>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188AFEE8-ECE5-4DBB-9815-786C071A0051}" type="slidenum">
              <a:rPr lang="en-US" altLang="ja-JP" sz="1300">
                <a:ea typeface="ＭＳ Ｐゴシック" panose="020B0600070205080204" pitchFamily="50" charset="-128"/>
              </a:rPr>
              <a:pPr algn="r" eaLnBrk="1" hangingPunct="1">
                <a:spcBef>
                  <a:spcPct val="0"/>
                </a:spcBef>
              </a:pPr>
              <a:t>32</a:t>
            </a:fld>
            <a:endParaRPr lang="en-US" altLang="ja-JP" sz="1300">
              <a:ea typeface="ＭＳ Ｐゴシック" panose="020B0600070205080204" pitchFamily="50" charset="-128"/>
            </a:endParaRPr>
          </a:p>
        </p:txBody>
      </p:sp>
      <p:sp>
        <p:nvSpPr>
          <p:cNvPr id="65540" name="Rectangle 2">
            <a:extLst>
              <a:ext uri="{FF2B5EF4-FFF2-40B4-BE49-F238E27FC236}">
                <a16:creationId xmlns:a16="http://schemas.microsoft.com/office/drawing/2014/main" id="{1C2323A9-A58C-485E-B2A1-A00B7F697A85}"/>
              </a:ext>
            </a:extLst>
          </p:cNvPr>
          <p:cNvSpPr>
            <a:spLocks noGrp="1" noRot="1" noChangeAspect="1" noChangeArrowheads="1" noTextEdit="1"/>
          </p:cNvSpPr>
          <p:nvPr>
            <p:ph type="sldImg"/>
          </p:nvPr>
        </p:nvSpPr>
        <p:spPr>
          <a:xfrm>
            <a:off x="915988" y="744538"/>
            <a:ext cx="4965700" cy="3724275"/>
          </a:xfrm>
          <a:ln/>
        </p:spPr>
      </p:sp>
      <p:sp>
        <p:nvSpPr>
          <p:cNvPr id="65541" name="Rectangle 3">
            <a:extLst>
              <a:ext uri="{FF2B5EF4-FFF2-40B4-BE49-F238E27FC236}">
                <a16:creationId xmlns:a16="http://schemas.microsoft.com/office/drawing/2014/main" id="{1EC45705-6AF2-4211-A770-A9A4F3B62E6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a:extLst>
              <a:ext uri="{FF2B5EF4-FFF2-40B4-BE49-F238E27FC236}">
                <a16:creationId xmlns:a16="http://schemas.microsoft.com/office/drawing/2014/main" id="{5F34265D-33A9-4CB4-A781-470398C5CF8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8AA8BB61-29CF-4E1A-9696-1E17337BF63A}" type="slidenum">
              <a:rPr lang="en-US" altLang="ja-JP" sz="1300" smtClean="0">
                <a:ea typeface="ＭＳ Ｐゴシック" panose="020B0600070205080204" pitchFamily="50" charset="-128"/>
              </a:rPr>
              <a:pPr>
                <a:spcBef>
                  <a:spcPct val="0"/>
                </a:spcBef>
              </a:pPr>
              <a:t>33</a:t>
            </a:fld>
            <a:endParaRPr lang="en-US" altLang="ja-JP" sz="1300">
              <a:ea typeface="ＭＳ Ｐゴシック" panose="020B0600070205080204" pitchFamily="50" charset="-128"/>
            </a:endParaRPr>
          </a:p>
        </p:txBody>
      </p:sp>
      <p:sp>
        <p:nvSpPr>
          <p:cNvPr id="67587" name="Rectangle 7">
            <a:extLst>
              <a:ext uri="{FF2B5EF4-FFF2-40B4-BE49-F238E27FC236}">
                <a16:creationId xmlns:a16="http://schemas.microsoft.com/office/drawing/2014/main" id="{87F83170-1667-4136-96CA-AC5D91E5062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1D69BB9-A879-416B-AFB0-0534CB9D7B45}" type="slidenum">
              <a:rPr lang="en-US" altLang="ja-JP" sz="1300">
                <a:ea typeface="ＭＳ Ｐゴシック" panose="020B0600070205080204" pitchFamily="50" charset="-128"/>
              </a:rPr>
              <a:pPr algn="r" eaLnBrk="1" hangingPunct="1">
                <a:spcBef>
                  <a:spcPct val="0"/>
                </a:spcBef>
              </a:pPr>
              <a:t>33</a:t>
            </a:fld>
            <a:endParaRPr lang="en-US" altLang="ja-JP" sz="1300">
              <a:ea typeface="ＭＳ Ｐゴシック" panose="020B0600070205080204" pitchFamily="50" charset="-128"/>
            </a:endParaRPr>
          </a:p>
        </p:txBody>
      </p:sp>
      <p:sp>
        <p:nvSpPr>
          <p:cNvPr id="67588" name="Rectangle 2">
            <a:extLst>
              <a:ext uri="{FF2B5EF4-FFF2-40B4-BE49-F238E27FC236}">
                <a16:creationId xmlns:a16="http://schemas.microsoft.com/office/drawing/2014/main" id="{523A0713-0066-4B69-8EE2-0366287C1218}"/>
              </a:ext>
            </a:extLst>
          </p:cNvPr>
          <p:cNvSpPr>
            <a:spLocks noGrp="1" noRot="1" noChangeAspect="1" noChangeArrowheads="1" noTextEdit="1"/>
          </p:cNvSpPr>
          <p:nvPr>
            <p:ph type="sldImg"/>
          </p:nvPr>
        </p:nvSpPr>
        <p:spPr>
          <a:xfrm>
            <a:off x="915988" y="744538"/>
            <a:ext cx="4965700" cy="3724275"/>
          </a:xfrm>
          <a:ln/>
        </p:spPr>
      </p:sp>
      <p:sp>
        <p:nvSpPr>
          <p:cNvPr id="67589" name="Rectangle 3">
            <a:extLst>
              <a:ext uri="{FF2B5EF4-FFF2-40B4-BE49-F238E27FC236}">
                <a16:creationId xmlns:a16="http://schemas.microsoft.com/office/drawing/2014/main" id="{4D0D0DF0-3991-4015-8A81-7370FB73724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a:extLst>
              <a:ext uri="{FF2B5EF4-FFF2-40B4-BE49-F238E27FC236}">
                <a16:creationId xmlns:a16="http://schemas.microsoft.com/office/drawing/2014/main" id="{04829497-36C4-441B-BC62-A966AD5EFE0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9CDEDFF-E501-4C67-B420-D8A03141EA8A}" type="slidenum">
              <a:rPr lang="en-US" altLang="ja-JP" sz="1300" smtClean="0">
                <a:ea typeface="ＭＳ Ｐゴシック" panose="020B0600070205080204" pitchFamily="50" charset="-128"/>
              </a:rPr>
              <a:pPr>
                <a:spcBef>
                  <a:spcPct val="0"/>
                </a:spcBef>
              </a:pPr>
              <a:t>34</a:t>
            </a:fld>
            <a:endParaRPr lang="en-US" altLang="ja-JP" sz="1300">
              <a:ea typeface="ＭＳ Ｐゴシック" panose="020B0600070205080204" pitchFamily="50" charset="-128"/>
            </a:endParaRPr>
          </a:p>
        </p:txBody>
      </p:sp>
      <p:sp>
        <p:nvSpPr>
          <p:cNvPr id="69635" name="Rectangle 7">
            <a:extLst>
              <a:ext uri="{FF2B5EF4-FFF2-40B4-BE49-F238E27FC236}">
                <a16:creationId xmlns:a16="http://schemas.microsoft.com/office/drawing/2014/main" id="{1FE4DEF5-530F-4B38-975B-B085BBC8C2C3}"/>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401228A-EB3A-47FE-BA81-4728A8DF3B62}" type="slidenum">
              <a:rPr lang="en-US" altLang="ja-JP" sz="1300">
                <a:ea typeface="ＭＳ Ｐゴシック" panose="020B0600070205080204" pitchFamily="50" charset="-128"/>
              </a:rPr>
              <a:pPr algn="r" eaLnBrk="1" hangingPunct="1">
                <a:spcBef>
                  <a:spcPct val="0"/>
                </a:spcBef>
              </a:pPr>
              <a:t>34</a:t>
            </a:fld>
            <a:endParaRPr lang="en-US" altLang="ja-JP" sz="1300">
              <a:ea typeface="ＭＳ Ｐゴシック" panose="020B0600070205080204" pitchFamily="50" charset="-128"/>
            </a:endParaRPr>
          </a:p>
        </p:txBody>
      </p:sp>
      <p:sp>
        <p:nvSpPr>
          <p:cNvPr id="69636" name="Rectangle 2">
            <a:extLst>
              <a:ext uri="{FF2B5EF4-FFF2-40B4-BE49-F238E27FC236}">
                <a16:creationId xmlns:a16="http://schemas.microsoft.com/office/drawing/2014/main" id="{4F2B196D-2B14-4465-B2E2-7B1975DE29D0}"/>
              </a:ext>
            </a:extLst>
          </p:cNvPr>
          <p:cNvSpPr>
            <a:spLocks noGrp="1" noRot="1" noChangeAspect="1" noChangeArrowheads="1" noTextEdit="1"/>
          </p:cNvSpPr>
          <p:nvPr>
            <p:ph type="sldImg"/>
          </p:nvPr>
        </p:nvSpPr>
        <p:spPr>
          <a:xfrm>
            <a:off x="915988" y="744538"/>
            <a:ext cx="4965700" cy="3724275"/>
          </a:xfrm>
          <a:ln/>
        </p:spPr>
      </p:sp>
      <p:sp>
        <p:nvSpPr>
          <p:cNvPr id="69637" name="Rectangle 3">
            <a:extLst>
              <a:ext uri="{FF2B5EF4-FFF2-40B4-BE49-F238E27FC236}">
                <a16:creationId xmlns:a16="http://schemas.microsoft.com/office/drawing/2014/main" id="{769D2DE3-F659-43D5-8B19-586639B3F41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a:extLst>
              <a:ext uri="{FF2B5EF4-FFF2-40B4-BE49-F238E27FC236}">
                <a16:creationId xmlns:a16="http://schemas.microsoft.com/office/drawing/2014/main" id="{7981CE8E-66F5-42B6-A4B7-DA4D5B59045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A4BF49D-5E2F-4904-A934-512B93783C83}" type="slidenum">
              <a:rPr lang="en-US" altLang="ja-JP" sz="1300" smtClean="0">
                <a:ea typeface="ＭＳ Ｐゴシック" panose="020B0600070205080204" pitchFamily="50" charset="-128"/>
              </a:rPr>
              <a:pPr>
                <a:spcBef>
                  <a:spcPct val="0"/>
                </a:spcBef>
              </a:pPr>
              <a:t>35</a:t>
            </a:fld>
            <a:endParaRPr lang="en-US" altLang="ja-JP" sz="1300">
              <a:ea typeface="ＭＳ Ｐゴシック" panose="020B0600070205080204" pitchFamily="50" charset="-128"/>
            </a:endParaRPr>
          </a:p>
        </p:txBody>
      </p:sp>
      <p:sp>
        <p:nvSpPr>
          <p:cNvPr id="71683" name="Rectangle 7">
            <a:extLst>
              <a:ext uri="{FF2B5EF4-FFF2-40B4-BE49-F238E27FC236}">
                <a16:creationId xmlns:a16="http://schemas.microsoft.com/office/drawing/2014/main" id="{8EA564DD-F6CA-4D39-902E-EE49ABC3907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123CB40-4264-4BBF-80DF-EC3CE1213863}" type="slidenum">
              <a:rPr lang="en-US" altLang="ja-JP" sz="1300">
                <a:ea typeface="ＭＳ Ｐゴシック" panose="020B0600070205080204" pitchFamily="50" charset="-128"/>
              </a:rPr>
              <a:pPr algn="r" eaLnBrk="1" hangingPunct="1">
                <a:spcBef>
                  <a:spcPct val="0"/>
                </a:spcBef>
              </a:pPr>
              <a:t>35</a:t>
            </a:fld>
            <a:endParaRPr lang="en-US" altLang="ja-JP" sz="1300">
              <a:ea typeface="ＭＳ Ｐゴシック" panose="020B0600070205080204" pitchFamily="50" charset="-128"/>
            </a:endParaRPr>
          </a:p>
        </p:txBody>
      </p:sp>
      <p:sp>
        <p:nvSpPr>
          <p:cNvPr id="71684" name="Rectangle 2">
            <a:extLst>
              <a:ext uri="{FF2B5EF4-FFF2-40B4-BE49-F238E27FC236}">
                <a16:creationId xmlns:a16="http://schemas.microsoft.com/office/drawing/2014/main" id="{6C0AEE7A-BBFB-4D9F-A820-5F2E7A29528C}"/>
              </a:ext>
            </a:extLst>
          </p:cNvPr>
          <p:cNvSpPr>
            <a:spLocks noGrp="1" noRot="1" noChangeAspect="1" noChangeArrowheads="1" noTextEdit="1"/>
          </p:cNvSpPr>
          <p:nvPr>
            <p:ph type="sldImg"/>
          </p:nvPr>
        </p:nvSpPr>
        <p:spPr>
          <a:xfrm>
            <a:off x="915988" y="744538"/>
            <a:ext cx="4965700" cy="3724275"/>
          </a:xfrm>
          <a:ln/>
        </p:spPr>
      </p:sp>
      <p:sp>
        <p:nvSpPr>
          <p:cNvPr id="71685" name="Rectangle 3">
            <a:extLst>
              <a:ext uri="{FF2B5EF4-FFF2-40B4-BE49-F238E27FC236}">
                <a16:creationId xmlns:a16="http://schemas.microsoft.com/office/drawing/2014/main" id="{5EC198F4-E456-4041-8547-438BC540147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69931542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a:extLst>
              <a:ext uri="{FF2B5EF4-FFF2-40B4-BE49-F238E27FC236}">
                <a16:creationId xmlns:a16="http://schemas.microsoft.com/office/drawing/2014/main" id="{9F458963-BCFA-4101-8359-7C11E53A4C4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157B3323-908C-41E2-901D-2CBCCB9F6A84}" type="slidenum">
              <a:rPr lang="en-US" altLang="ja-JP" sz="1300" smtClean="0">
                <a:ea typeface="ＭＳ Ｐゴシック" panose="020B0600070205080204" pitchFamily="50" charset="-128"/>
              </a:rPr>
              <a:pPr>
                <a:spcBef>
                  <a:spcPct val="0"/>
                </a:spcBef>
              </a:pPr>
              <a:t>36</a:t>
            </a:fld>
            <a:endParaRPr lang="en-US" altLang="ja-JP" sz="1300">
              <a:ea typeface="ＭＳ Ｐゴシック" panose="020B0600070205080204" pitchFamily="50" charset="-128"/>
            </a:endParaRPr>
          </a:p>
        </p:txBody>
      </p:sp>
      <p:sp>
        <p:nvSpPr>
          <p:cNvPr id="73731" name="Rectangle 7">
            <a:extLst>
              <a:ext uri="{FF2B5EF4-FFF2-40B4-BE49-F238E27FC236}">
                <a16:creationId xmlns:a16="http://schemas.microsoft.com/office/drawing/2014/main" id="{61377F5B-2490-4AC0-94C8-70480AB4981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AD8171E-DE4B-4990-8BB3-11AC53BC753F}" type="slidenum">
              <a:rPr lang="en-US" altLang="ja-JP" sz="1300">
                <a:ea typeface="ＭＳ Ｐゴシック" panose="020B0600070205080204" pitchFamily="50" charset="-128"/>
              </a:rPr>
              <a:pPr algn="r" eaLnBrk="1" hangingPunct="1">
                <a:spcBef>
                  <a:spcPct val="0"/>
                </a:spcBef>
              </a:pPr>
              <a:t>36</a:t>
            </a:fld>
            <a:endParaRPr lang="en-US" altLang="ja-JP" sz="1300">
              <a:ea typeface="ＭＳ Ｐゴシック" panose="020B0600070205080204" pitchFamily="50" charset="-128"/>
            </a:endParaRPr>
          </a:p>
        </p:txBody>
      </p:sp>
      <p:sp>
        <p:nvSpPr>
          <p:cNvPr id="73732" name="Rectangle 2">
            <a:extLst>
              <a:ext uri="{FF2B5EF4-FFF2-40B4-BE49-F238E27FC236}">
                <a16:creationId xmlns:a16="http://schemas.microsoft.com/office/drawing/2014/main" id="{7BC818E1-5D4A-4753-8045-7DB91C7735F5}"/>
              </a:ext>
            </a:extLst>
          </p:cNvPr>
          <p:cNvSpPr>
            <a:spLocks noGrp="1" noRot="1" noChangeAspect="1" noChangeArrowheads="1" noTextEdit="1"/>
          </p:cNvSpPr>
          <p:nvPr>
            <p:ph type="sldImg"/>
          </p:nvPr>
        </p:nvSpPr>
        <p:spPr>
          <a:xfrm>
            <a:off x="915988" y="744538"/>
            <a:ext cx="4965700" cy="3724275"/>
          </a:xfrm>
          <a:ln/>
        </p:spPr>
      </p:sp>
      <p:sp>
        <p:nvSpPr>
          <p:cNvPr id="73733" name="Rectangle 3">
            <a:extLst>
              <a:ext uri="{FF2B5EF4-FFF2-40B4-BE49-F238E27FC236}">
                <a16:creationId xmlns:a16="http://schemas.microsoft.com/office/drawing/2014/main" id="{F25362F3-B44D-4D17-B0BB-79C82F10922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246808619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a:extLst>
              <a:ext uri="{FF2B5EF4-FFF2-40B4-BE49-F238E27FC236}">
                <a16:creationId xmlns:a16="http://schemas.microsoft.com/office/drawing/2014/main" id="{1B148D09-A5DB-4154-B0BA-283C2DB2327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89C501F-EE09-4880-A2FA-73EA6EC004E5}" type="slidenum">
              <a:rPr lang="en-US" altLang="ja-JP" sz="1300" smtClean="0">
                <a:ea typeface="ＭＳ Ｐゴシック" panose="020B0600070205080204" pitchFamily="50" charset="-128"/>
              </a:rPr>
              <a:pPr>
                <a:spcBef>
                  <a:spcPct val="0"/>
                </a:spcBef>
              </a:pPr>
              <a:t>37</a:t>
            </a:fld>
            <a:endParaRPr lang="en-US" altLang="ja-JP" sz="1300">
              <a:ea typeface="ＭＳ Ｐゴシック" panose="020B0600070205080204" pitchFamily="50" charset="-128"/>
            </a:endParaRPr>
          </a:p>
        </p:txBody>
      </p:sp>
      <p:sp>
        <p:nvSpPr>
          <p:cNvPr id="76803" name="Rectangle 7">
            <a:extLst>
              <a:ext uri="{FF2B5EF4-FFF2-40B4-BE49-F238E27FC236}">
                <a16:creationId xmlns:a16="http://schemas.microsoft.com/office/drawing/2014/main" id="{4CE43EFC-3EC6-4A0C-8051-44E141A30381}"/>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6CA8CB8-338F-495E-A95A-54E843D75AEF}" type="slidenum">
              <a:rPr lang="en-US" altLang="ja-JP" sz="1300">
                <a:ea typeface="ＭＳ Ｐゴシック" panose="020B0600070205080204" pitchFamily="50" charset="-128"/>
              </a:rPr>
              <a:pPr algn="r" eaLnBrk="1" hangingPunct="1">
                <a:spcBef>
                  <a:spcPct val="0"/>
                </a:spcBef>
              </a:pPr>
              <a:t>37</a:t>
            </a:fld>
            <a:endParaRPr lang="en-US" altLang="ja-JP" sz="1300">
              <a:ea typeface="ＭＳ Ｐゴシック" panose="020B0600070205080204" pitchFamily="50" charset="-128"/>
            </a:endParaRPr>
          </a:p>
        </p:txBody>
      </p:sp>
      <p:sp>
        <p:nvSpPr>
          <p:cNvPr id="76804" name="Rectangle 2">
            <a:extLst>
              <a:ext uri="{FF2B5EF4-FFF2-40B4-BE49-F238E27FC236}">
                <a16:creationId xmlns:a16="http://schemas.microsoft.com/office/drawing/2014/main" id="{95BAEA32-F6CF-4AA2-8444-2F7A6DE946FF}"/>
              </a:ext>
            </a:extLst>
          </p:cNvPr>
          <p:cNvSpPr>
            <a:spLocks noGrp="1" noRot="1" noChangeAspect="1" noChangeArrowheads="1" noTextEdit="1"/>
          </p:cNvSpPr>
          <p:nvPr>
            <p:ph type="sldImg"/>
          </p:nvPr>
        </p:nvSpPr>
        <p:spPr>
          <a:xfrm>
            <a:off x="915988" y="744538"/>
            <a:ext cx="4965700" cy="3724275"/>
          </a:xfrm>
          <a:ln/>
        </p:spPr>
      </p:sp>
      <p:sp>
        <p:nvSpPr>
          <p:cNvPr id="76805" name="Rectangle 3">
            <a:extLst>
              <a:ext uri="{FF2B5EF4-FFF2-40B4-BE49-F238E27FC236}">
                <a16:creationId xmlns:a16="http://schemas.microsoft.com/office/drawing/2014/main" id="{A3D51B23-AEE8-4CAC-BE35-26AA94CBB47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98422367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a:extLst>
              <a:ext uri="{FF2B5EF4-FFF2-40B4-BE49-F238E27FC236}">
                <a16:creationId xmlns:a16="http://schemas.microsoft.com/office/drawing/2014/main" id="{5C665B78-B872-4159-8218-DA706C04C56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F2A69156-1D7C-4B1D-873C-5DA022CA4D3B}" type="slidenum">
              <a:rPr lang="en-US" altLang="ja-JP" sz="1300" smtClean="0">
                <a:ea typeface="ＭＳ Ｐゴシック" panose="020B0600070205080204" pitchFamily="50" charset="-128"/>
              </a:rPr>
              <a:pPr>
                <a:spcBef>
                  <a:spcPct val="0"/>
                </a:spcBef>
              </a:pPr>
              <a:t>39</a:t>
            </a:fld>
            <a:endParaRPr lang="en-US" altLang="ja-JP" sz="1300">
              <a:ea typeface="ＭＳ Ｐゴシック" panose="020B0600070205080204" pitchFamily="50" charset="-128"/>
            </a:endParaRPr>
          </a:p>
        </p:txBody>
      </p:sp>
      <p:sp>
        <p:nvSpPr>
          <p:cNvPr id="78851" name="Rectangle 7">
            <a:extLst>
              <a:ext uri="{FF2B5EF4-FFF2-40B4-BE49-F238E27FC236}">
                <a16:creationId xmlns:a16="http://schemas.microsoft.com/office/drawing/2014/main" id="{2D1D2F11-996A-4347-8FAA-755795E95E9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A558229-246D-433D-A1FD-0087623C0348}" type="slidenum">
              <a:rPr lang="en-US" altLang="ja-JP" sz="1300">
                <a:ea typeface="ＭＳ Ｐゴシック" panose="020B0600070205080204" pitchFamily="50" charset="-128"/>
              </a:rPr>
              <a:pPr algn="r" eaLnBrk="1" hangingPunct="1">
                <a:spcBef>
                  <a:spcPct val="0"/>
                </a:spcBef>
              </a:pPr>
              <a:t>39</a:t>
            </a:fld>
            <a:endParaRPr lang="en-US" altLang="ja-JP" sz="1300">
              <a:ea typeface="ＭＳ Ｐゴシック" panose="020B0600070205080204" pitchFamily="50" charset="-128"/>
            </a:endParaRPr>
          </a:p>
        </p:txBody>
      </p:sp>
      <p:sp>
        <p:nvSpPr>
          <p:cNvPr id="78852" name="Rectangle 2">
            <a:extLst>
              <a:ext uri="{FF2B5EF4-FFF2-40B4-BE49-F238E27FC236}">
                <a16:creationId xmlns:a16="http://schemas.microsoft.com/office/drawing/2014/main" id="{296AC7DB-B5D3-4BDD-9274-3BE70E546271}"/>
              </a:ext>
            </a:extLst>
          </p:cNvPr>
          <p:cNvSpPr>
            <a:spLocks noGrp="1" noRot="1" noChangeAspect="1" noChangeArrowheads="1" noTextEdit="1"/>
          </p:cNvSpPr>
          <p:nvPr>
            <p:ph type="sldImg"/>
          </p:nvPr>
        </p:nvSpPr>
        <p:spPr>
          <a:xfrm>
            <a:off x="915988" y="744538"/>
            <a:ext cx="4965700" cy="3724275"/>
          </a:xfrm>
          <a:ln/>
        </p:spPr>
      </p:sp>
      <p:sp>
        <p:nvSpPr>
          <p:cNvPr id="78853" name="Rectangle 3">
            <a:extLst>
              <a:ext uri="{FF2B5EF4-FFF2-40B4-BE49-F238E27FC236}">
                <a16:creationId xmlns:a16="http://schemas.microsoft.com/office/drawing/2014/main" id="{E12D7114-B97E-420D-B3A3-C58652C047A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5187119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a:extLst>
              <a:ext uri="{FF2B5EF4-FFF2-40B4-BE49-F238E27FC236}">
                <a16:creationId xmlns:a16="http://schemas.microsoft.com/office/drawing/2014/main" id="{84DD1FA2-956C-4396-8C2B-4009CB64A8A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755EF07E-0A45-4B91-99BE-4CFF8537716F}" type="slidenum">
              <a:rPr lang="en-US" altLang="ja-JP" sz="1300" smtClean="0">
                <a:ea typeface="ＭＳ Ｐゴシック" panose="020B0600070205080204" pitchFamily="50" charset="-128"/>
              </a:rPr>
              <a:pPr>
                <a:spcBef>
                  <a:spcPct val="0"/>
                </a:spcBef>
              </a:pPr>
              <a:t>40</a:t>
            </a:fld>
            <a:endParaRPr lang="en-US" altLang="ja-JP" sz="1300">
              <a:ea typeface="ＭＳ Ｐゴシック" panose="020B0600070205080204" pitchFamily="50" charset="-128"/>
            </a:endParaRPr>
          </a:p>
        </p:txBody>
      </p:sp>
      <p:sp>
        <p:nvSpPr>
          <p:cNvPr id="80899" name="Rectangle 7">
            <a:extLst>
              <a:ext uri="{FF2B5EF4-FFF2-40B4-BE49-F238E27FC236}">
                <a16:creationId xmlns:a16="http://schemas.microsoft.com/office/drawing/2014/main" id="{BA82FA4D-40D5-4A08-ABA3-55383CF2DFE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1007EAD-1438-4C94-94C1-0696D3363CC2}" type="slidenum">
              <a:rPr lang="en-US" altLang="ja-JP" sz="1300">
                <a:ea typeface="ＭＳ Ｐゴシック" panose="020B0600070205080204" pitchFamily="50" charset="-128"/>
              </a:rPr>
              <a:pPr algn="r" eaLnBrk="1" hangingPunct="1">
                <a:spcBef>
                  <a:spcPct val="0"/>
                </a:spcBef>
              </a:pPr>
              <a:t>40</a:t>
            </a:fld>
            <a:endParaRPr lang="en-US" altLang="ja-JP" sz="1300">
              <a:ea typeface="ＭＳ Ｐゴシック" panose="020B0600070205080204" pitchFamily="50" charset="-128"/>
            </a:endParaRPr>
          </a:p>
        </p:txBody>
      </p:sp>
      <p:sp>
        <p:nvSpPr>
          <p:cNvPr id="80900" name="Rectangle 2">
            <a:extLst>
              <a:ext uri="{FF2B5EF4-FFF2-40B4-BE49-F238E27FC236}">
                <a16:creationId xmlns:a16="http://schemas.microsoft.com/office/drawing/2014/main" id="{6A3ABB15-038D-41D6-A833-1F6A7C486153}"/>
              </a:ext>
            </a:extLst>
          </p:cNvPr>
          <p:cNvSpPr>
            <a:spLocks noGrp="1" noRot="1" noChangeAspect="1" noChangeArrowheads="1" noTextEdit="1"/>
          </p:cNvSpPr>
          <p:nvPr>
            <p:ph type="sldImg"/>
          </p:nvPr>
        </p:nvSpPr>
        <p:spPr>
          <a:xfrm>
            <a:off x="915988" y="744538"/>
            <a:ext cx="4965700" cy="3724275"/>
          </a:xfrm>
          <a:ln/>
        </p:spPr>
      </p:sp>
      <p:sp>
        <p:nvSpPr>
          <p:cNvPr id="80901" name="Rectangle 3">
            <a:extLst>
              <a:ext uri="{FF2B5EF4-FFF2-40B4-BE49-F238E27FC236}">
                <a16:creationId xmlns:a16="http://schemas.microsoft.com/office/drawing/2014/main" id="{4714512C-1652-4942-AEDB-A93E4DD911A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409591491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a:extLst>
              <a:ext uri="{FF2B5EF4-FFF2-40B4-BE49-F238E27FC236}">
                <a16:creationId xmlns:a16="http://schemas.microsoft.com/office/drawing/2014/main" id="{36B35B16-3B3F-4D82-9C67-59E30709521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93B23DE-E202-468F-852B-102E4E190634}" type="slidenum">
              <a:rPr lang="en-US" altLang="ja-JP" sz="1300" smtClean="0">
                <a:ea typeface="ＭＳ Ｐゴシック" panose="020B0600070205080204" pitchFamily="50" charset="-128"/>
              </a:rPr>
              <a:pPr>
                <a:spcBef>
                  <a:spcPct val="0"/>
                </a:spcBef>
              </a:pPr>
              <a:t>41</a:t>
            </a:fld>
            <a:endParaRPr lang="en-US" altLang="ja-JP" sz="1300">
              <a:ea typeface="ＭＳ Ｐゴシック" panose="020B0600070205080204" pitchFamily="50" charset="-128"/>
            </a:endParaRPr>
          </a:p>
        </p:txBody>
      </p:sp>
      <p:sp>
        <p:nvSpPr>
          <p:cNvPr id="24579" name="Rectangle 7">
            <a:extLst>
              <a:ext uri="{FF2B5EF4-FFF2-40B4-BE49-F238E27FC236}">
                <a16:creationId xmlns:a16="http://schemas.microsoft.com/office/drawing/2014/main" id="{A245D57B-0356-4869-AFE9-B0EE1A2B151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F80C788-E013-48AF-82B2-093181658F59}" type="slidenum">
              <a:rPr lang="en-US" altLang="ja-JP" sz="1300">
                <a:ea typeface="ＭＳ Ｐゴシック" panose="020B0600070205080204" pitchFamily="50" charset="-128"/>
              </a:rPr>
              <a:pPr algn="r" eaLnBrk="1" hangingPunct="1">
                <a:spcBef>
                  <a:spcPct val="0"/>
                </a:spcBef>
              </a:pPr>
              <a:t>41</a:t>
            </a:fld>
            <a:endParaRPr lang="en-US" altLang="ja-JP" sz="1300">
              <a:ea typeface="ＭＳ Ｐゴシック" panose="020B0600070205080204" pitchFamily="50" charset="-128"/>
            </a:endParaRPr>
          </a:p>
        </p:txBody>
      </p:sp>
      <p:sp>
        <p:nvSpPr>
          <p:cNvPr id="24580" name="Rectangle 2">
            <a:extLst>
              <a:ext uri="{FF2B5EF4-FFF2-40B4-BE49-F238E27FC236}">
                <a16:creationId xmlns:a16="http://schemas.microsoft.com/office/drawing/2014/main" id="{F4AD495D-0CA5-4B9C-854E-37EC30B6441C}"/>
              </a:ext>
            </a:extLst>
          </p:cNvPr>
          <p:cNvSpPr>
            <a:spLocks noGrp="1" noRot="1" noChangeAspect="1" noChangeArrowheads="1" noTextEdit="1"/>
          </p:cNvSpPr>
          <p:nvPr>
            <p:ph type="sldImg"/>
          </p:nvPr>
        </p:nvSpPr>
        <p:spPr>
          <a:xfrm>
            <a:off x="915988" y="744538"/>
            <a:ext cx="4965700" cy="3724275"/>
          </a:xfrm>
          <a:ln/>
        </p:spPr>
      </p:sp>
      <p:sp>
        <p:nvSpPr>
          <p:cNvPr id="24581" name="Rectangle 3">
            <a:extLst>
              <a:ext uri="{FF2B5EF4-FFF2-40B4-BE49-F238E27FC236}">
                <a16:creationId xmlns:a16="http://schemas.microsoft.com/office/drawing/2014/main" id="{8E5C3E8D-4AD4-4A19-A9D7-A3C08643892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6258727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a:extLst>
              <a:ext uri="{FF2B5EF4-FFF2-40B4-BE49-F238E27FC236}">
                <a16:creationId xmlns:a16="http://schemas.microsoft.com/office/drawing/2014/main" id="{8227A9EE-606F-409F-B4D2-6A831E8A52A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E00A736-601C-463D-93C7-C0C97AD30A71}" type="slidenum">
              <a:rPr lang="en-US" altLang="ja-JP" sz="1300" smtClean="0">
                <a:ea typeface="ＭＳ Ｐゴシック" panose="020B0600070205080204" pitchFamily="50" charset="-128"/>
              </a:rPr>
              <a:pPr>
                <a:spcBef>
                  <a:spcPct val="0"/>
                </a:spcBef>
              </a:pPr>
              <a:t>4</a:t>
            </a:fld>
            <a:endParaRPr lang="en-US" altLang="ja-JP" sz="1300">
              <a:ea typeface="ＭＳ Ｐゴシック" panose="020B0600070205080204" pitchFamily="50" charset="-128"/>
            </a:endParaRPr>
          </a:p>
        </p:txBody>
      </p:sp>
      <p:sp>
        <p:nvSpPr>
          <p:cNvPr id="9219" name="Rectangle 7">
            <a:extLst>
              <a:ext uri="{FF2B5EF4-FFF2-40B4-BE49-F238E27FC236}">
                <a16:creationId xmlns:a16="http://schemas.microsoft.com/office/drawing/2014/main" id="{D2567ED5-5AF3-440E-9326-31B8FB8E75F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DFBEF32-C1BD-4E17-8A01-337B91A5EEE5}" type="slidenum">
              <a:rPr lang="en-US" altLang="ja-JP" sz="1300">
                <a:ea typeface="ＭＳ Ｐゴシック" panose="020B0600070205080204" pitchFamily="50" charset="-128"/>
              </a:rPr>
              <a:pPr algn="r" eaLnBrk="1" hangingPunct="1">
                <a:spcBef>
                  <a:spcPct val="0"/>
                </a:spcBef>
              </a:pPr>
              <a:t>4</a:t>
            </a:fld>
            <a:endParaRPr lang="en-US" altLang="ja-JP" sz="1300">
              <a:ea typeface="ＭＳ Ｐゴシック" panose="020B0600070205080204" pitchFamily="50" charset="-128"/>
            </a:endParaRPr>
          </a:p>
        </p:txBody>
      </p:sp>
      <p:sp>
        <p:nvSpPr>
          <p:cNvPr id="9220" name="Rectangle 2">
            <a:extLst>
              <a:ext uri="{FF2B5EF4-FFF2-40B4-BE49-F238E27FC236}">
                <a16:creationId xmlns:a16="http://schemas.microsoft.com/office/drawing/2014/main" id="{52BB5D48-5963-463F-9A30-35D55A27CF40}"/>
              </a:ext>
            </a:extLst>
          </p:cNvPr>
          <p:cNvSpPr>
            <a:spLocks noGrp="1" noRot="1" noChangeAspect="1" noChangeArrowheads="1" noTextEdit="1"/>
          </p:cNvSpPr>
          <p:nvPr>
            <p:ph type="sldImg"/>
          </p:nvPr>
        </p:nvSpPr>
        <p:spPr>
          <a:xfrm>
            <a:off x="915988" y="744538"/>
            <a:ext cx="4965700" cy="3724275"/>
          </a:xfrm>
          <a:ln/>
        </p:spPr>
      </p:sp>
      <p:sp>
        <p:nvSpPr>
          <p:cNvPr id="9221" name="Rectangle 3">
            <a:extLst>
              <a:ext uri="{FF2B5EF4-FFF2-40B4-BE49-F238E27FC236}">
                <a16:creationId xmlns:a16="http://schemas.microsoft.com/office/drawing/2014/main" id="{7E17BD7F-2E46-4139-BDAA-B1A170DD9D3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a:latin typeface="Arial" panose="020B0604020202020204" pitchFamily="34" charset="0"/>
            </a:endParaRPr>
          </a:p>
        </p:txBody>
      </p:sp>
    </p:spTree>
    <p:extLst>
      <p:ext uri="{BB962C8B-B14F-4D97-AF65-F5344CB8AC3E}">
        <p14:creationId xmlns:p14="http://schemas.microsoft.com/office/powerpoint/2010/main" val="189149010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a:extLst>
              <a:ext uri="{FF2B5EF4-FFF2-40B4-BE49-F238E27FC236}">
                <a16:creationId xmlns:a16="http://schemas.microsoft.com/office/drawing/2014/main" id="{36B35B16-3B3F-4D82-9C67-59E30709521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93B23DE-E202-468F-852B-102E4E190634}" type="slidenum">
              <a:rPr lang="en-US" altLang="ja-JP" sz="1300" smtClean="0">
                <a:ea typeface="ＭＳ Ｐゴシック" panose="020B0600070205080204" pitchFamily="50" charset="-128"/>
              </a:rPr>
              <a:pPr>
                <a:spcBef>
                  <a:spcPct val="0"/>
                </a:spcBef>
              </a:pPr>
              <a:t>42</a:t>
            </a:fld>
            <a:endParaRPr lang="en-US" altLang="ja-JP" sz="1300">
              <a:ea typeface="ＭＳ Ｐゴシック" panose="020B0600070205080204" pitchFamily="50" charset="-128"/>
            </a:endParaRPr>
          </a:p>
        </p:txBody>
      </p:sp>
      <p:sp>
        <p:nvSpPr>
          <p:cNvPr id="24579" name="Rectangle 7">
            <a:extLst>
              <a:ext uri="{FF2B5EF4-FFF2-40B4-BE49-F238E27FC236}">
                <a16:creationId xmlns:a16="http://schemas.microsoft.com/office/drawing/2014/main" id="{A245D57B-0356-4869-AFE9-B0EE1A2B151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F80C788-E013-48AF-82B2-093181658F59}" type="slidenum">
              <a:rPr lang="en-US" altLang="ja-JP" sz="1300">
                <a:ea typeface="ＭＳ Ｐゴシック" panose="020B0600070205080204" pitchFamily="50" charset="-128"/>
              </a:rPr>
              <a:pPr algn="r" eaLnBrk="1" hangingPunct="1">
                <a:spcBef>
                  <a:spcPct val="0"/>
                </a:spcBef>
              </a:pPr>
              <a:t>42</a:t>
            </a:fld>
            <a:endParaRPr lang="en-US" altLang="ja-JP" sz="1300">
              <a:ea typeface="ＭＳ Ｐゴシック" panose="020B0600070205080204" pitchFamily="50" charset="-128"/>
            </a:endParaRPr>
          </a:p>
        </p:txBody>
      </p:sp>
      <p:sp>
        <p:nvSpPr>
          <p:cNvPr id="24580" name="Rectangle 2">
            <a:extLst>
              <a:ext uri="{FF2B5EF4-FFF2-40B4-BE49-F238E27FC236}">
                <a16:creationId xmlns:a16="http://schemas.microsoft.com/office/drawing/2014/main" id="{F4AD495D-0CA5-4B9C-854E-37EC30B6441C}"/>
              </a:ext>
            </a:extLst>
          </p:cNvPr>
          <p:cNvSpPr>
            <a:spLocks noGrp="1" noRot="1" noChangeAspect="1" noChangeArrowheads="1" noTextEdit="1"/>
          </p:cNvSpPr>
          <p:nvPr>
            <p:ph type="sldImg"/>
          </p:nvPr>
        </p:nvSpPr>
        <p:spPr>
          <a:xfrm>
            <a:off x="915988" y="744538"/>
            <a:ext cx="4965700" cy="3724275"/>
          </a:xfrm>
          <a:ln/>
        </p:spPr>
      </p:sp>
      <p:sp>
        <p:nvSpPr>
          <p:cNvPr id="24581" name="Rectangle 3">
            <a:extLst>
              <a:ext uri="{FF2B5EF4-FFF2-40B4-BE49-F238E27FC236}">
                <a16:creationId xmlns:a16="http://schemas.microsoft.com/office/drawing/2014/main" id="{8E5C3E8D-4AD4-4A19-A9D7-A3C08643892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267901847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a:extLst>
              <a:ext uri="{FF2B5EF4-FFF2-40B4-BE49-F238E27FC236}">
                <a16:creationId xmlns:a16="http://schemas.microsoft.com/office/drawing/2014/main" id="{9C1C5A45-3DEC-4BBE-B75F-6C69E808486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9E35ECD-8E28-4AEE-911C-E2B5BB730684}" type="slidenum">
              <a:rPr lang="en-US" altLang="ja-JP" sz="1300" smtClean="0">
                <a:ea typeface="ＭＳ Ｐゴシック" panose="020B0600070205080204" pitchFamily="50" charset="-128"/>
              </a:rPr>
              <a:pPr>
                <a:spcBef>
                  <a:spcPct val="0"/>
                </a:spcBef>
              </a:pPr>
              <a:t>43</a:t>
            </a:fld>
            <a:endParaRPr lang="en-US" altLang="ja-JP" sz="1300">
              <a:ea typeface="ＭＳ Ｐゴシック" panose="020B0600070205080204" pitchFamily="50" charset="-128"/>
            </a:endParaRPr>
          </a:p>
        </p:txBody>
      </p:sp>
      <p:sp>
        <p:nvSpPr>
          <p:cNvPr id="82947" name="Rectangle 7">
            <a:extLst>
              <a:ext uri="{FF2B5EF4-FFF2-40B4-BE49-F238E27FC236}">
                <a16:creationId xmlns:a16="http://schemas.microsoft.com/office/drawing/2014/main" id="{25619262-3868-425A-A1CB-789A8111C296}"/>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BBFDE6B6-0DAB-4A6F-A48D-E51EB4BDC60D}" type="slidenum">
              <a:rPr lang="en-US" altLang="ja-JP" sz="1300">
                <a:ea typeface="ＭＳ Ｐゴシック" panose="020B0600070205080204" pitchFamily="50" charset="-128"/>
              </a:rPr>
              <a:pPr algn="r" eaLnBrk="1" hangingPunct="1">
                <a:spcBef>
                  <a:spcPct val="0"/>
                </a:spcBef>
              </a:pPr>
              <a:t>43</a:t>
            </a:fld>
            <a:endParaRPr lang="en-US" altLang="ja-JP" sz="1300">
              <a:ea typeface="ＭＳ Ｐゴシック" panose="020B0600070205080204" pitchFamily="50" charset="-128"/>
            </a:endParaRPr>
          </a:p>
        </p:txBody>
      </p:sp>
      <p:sp>
        <p:nvSpPr>
          <p:cNvPr id="82948" name="Rectangle 2">
            <a:extLst>
              <a:ext uri="{FF2B5EF4-FFF2-40B4-BE49-F238E27FC236}">
                <a16:creationId xmlns:a16="http://schemas.microsoft.com/office/drawing/2014/main" id="{508DFC5E-3BFD-4478-8CC9-154680871D4D}"/>
              </a:ext>
            </a:extLst>
          </p:cNvPr>
          <p:cNvSpPr>
            <a:spLocks noGrp="1" noRot="1" noChangeAspect="1" noChangeArrowheads="1" noTextEdit="1"/>
          </p:cNvSpPr>
          <p:nvPr>
            <p:ph type="sldImg"/>
          </p:nvPr>
        </p:nvSpPr>
        <p:spPr>
          <a:xfrm>
            <a:off x="915988" y="744538"/>
            <a:ext cx="4965700" cy="3724275"/>
          </a:xfrm>
          <a:ln/>
        </p:spPr>
      </p:sp>
      <p:sp>
        <p:nvSpPr>
          <p:cNvPr id="82949" name="Rectangle 3">
            <a:extLst>
              <a:ext uri="{FF2B5EF4-FFF2-40B4-BE49-F238E27FC236}">
                <a16:creationId xmlns:a16="http://schemas.microsoft.com/office/drawing/2014/main" id="{7354F6DF-CC82-4216-B727-B2BE0DB332A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16093265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a:extLst>
              <a:ext uri="{FF2B5EF4-FFF2-40B4-BE49-F238E27FC236}">
                <a16:creationId xmlns:a16="http://schemas.microsoft.com/office/drawing/2014/main" id="{7D9829CC-9B5C-43D8-B529-D41FDE3EB3A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C505B50-910E-49E0-B35A-C2BEA1D91586}" type="slidenum">
              <a:rPr lang="en-US" altLang="ja-JP" sz="1300" smtClean="0">
                <a:ea typeface="ＭＳ Ｐゴシック" panose="020B0600070205080204" pitchFamily="50" charset="-128"/>
              </a:rPr>
              <a:pPr>
                <a:spcBef>
                  <a:spcPct val="0"/>
                </a:spcBef>
              </a:pPr>
              <a:t>44</a:t>
            </a:fld>
            <a:endParaRPr lang="en-US" altLang="ja-JP" sz="1300">
              <a:ea typeface="ＭＳ Ｐゴシック" panose="020B0600070205080204" pitchFamily="50" charset="-128"/>
            </a:endParaRPr>
          </a:p>
        </p:txBody>
      </p:sp>
      <p:sp>
        <p:nvSpPr>
          <p:cNvPr id="84995" name="Rectangle 7">
            <a:extLst>
              <a:ext uri="{FF2B5EF4-FFF2-40B4-BE49-F238E27FC236}">
                <a16:creationId xmlns:a16="http://schemas.microsoft.com/office/drawing/2014/main" id="{A55DCF42-DC04-4788-A28A-28BA15268FF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62727B7-E8E7-4BEF-AC1F-EE5B9D8CA00A}" type="slidenum">
              <a:rPr lang="en-US" altLang="ja-JP" sz="1300">
                <a:ea typeface="ＭＳ Ｐゴシック" panose="020B0600070205080204" pitchFamily="50" charset="-128"/>
              </a:rPr>
              <a:pPr algn="r" eaLnBrk="1" hangingPunct="1">
                <a:spcBef>
                  <a:spcPct val="0"/>
                </a:spcBef>
              </a:pPr>
              <a:t>44</a:t>
            </a:fld>
            <a:endParaRPr lang="en-US" altLang="ja-JP" sz="1300">
              <a:ea typeface="ＭＳ Ｐゴシック" panose="020B0600070205080204" pitchFamily="50" charset="-128"/>
            </a:endParaRPr>
          </a:p>
        </p:txBody>
      </p:sp>
      <p:sp>
        <p:nvSpPr>
          <p:cNvPr id="84996" name="Rectangle 2">
            <a:extLst>
              <a:ext uri="{FF2B5EF4-FFF2-40B4-BE49-F238E27FC236}">
                <a16:creationId xmlns:a16="http://schemas.microsoft.com/office/drawing/2014/main" id="{C9E42BC2-2EAB-495C-BAF5-A9B62481E458}"/>
              </a:ext>
            </a:extLst>
          </p:cNvPr>
          <p:cNvSpPr>
            <a:spLocks noGrp="1" noRot="1" noChangeAspect="1" noChangeArrowheads="1" noTextEdit="1"/>
          </p:cNvSpPr>
          <p:nvPr>
            <p:ph type="sldImg"/>
          </p:nvPr>
        </p:nvSpPr>
        <p:spPr>
          <a:xfrm>
            <a:off x="915988" y="744538"/>
            <a:ext cx="4965700" cy="3724275"/>
          </a:xfrm>
          <a:ln/>
        </p:spPr>
      </p:sp>
      <p:sp>
        <p:nvSpPr>
          <p:cNvPr id="84997" name="Rectangle 3">
            <a:extLst>
              <a:ext uri="{FF2B5EF4-FFF2-40B4-BE49-F238E27FC236}">
                <a16:creationId xmlns:a16="http://schemas.microsoft.com/office/drawing/2014/main" id="{AB5B4DD4-770C-4C01-BEE2-220DDE38411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260261329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a:extLst>
              <a:ext uri="{FF2B5EF4-FFF2-40B4-BE49-F238E27FC236}">
                <a16:creationId xmlns:a16="http://schemas.microsoft.com/office/drawing/2014/main" id="{95E93005-DD6C-42A7-A247-5CC710B85D0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6653EE5-0FC2-4EB2-B85E-71D80AF6A5A7}" type="slidenum">
              <a:rPr lang="en-US" altLang="ja-JP" sz="1300" smtClean="0">
                <a:ea typeface="ＭＳ Ｐゴシック" panose="020B0600070205080204" pitchFamily="50" charset="-128"/>
              </a:rPr>
              <a:pPr>
                <a:spcBef>
                  <a:spcPct val="0"/>
                </a:spcBef>
              </a:pPr>
              <a:t>45</a:t>
            </a:fld>
            <a:endParaRPr lang="en-US" altLang="ja-JP" sz="1300">
              <a:ea typeface="ＭＳ Ｐゴシック" panose="020B0600070205080204" pitchFamily="50" charset="-128"/>
            </a:endParaRPr>
          </a:p>
        </p:txBody>
      </p:sp>
      <p:sp>
        <p:nvSpPr>
          <p:cNvPr id="87043" name="Rectangle 7">
            <a:extLst>
              <a:ext uri="{FF2B5EF4-FFF2-40B4-BE49-F238E27FC236}">
                <a16:creationId xmlns:a16="http://schemas.microsoft.com/office/drawing/2014/main" id="{BC40D09B-3BF7-4091-826C-3DB34B434D48}"/>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68D0F7C-0021-432B-A776-0CB54FF51C46}" type="slidenum">
              <a:rPr lang="en-US" altLang="ja-JP" sz="1300">
                <a:ea typeface="ＭＳ Ｐゴシック" panose="020B0600070205080204" pitchFamily="50" charset="-128"/>
              </a:rPr>
              <a:pPr algn="r" eaLnBrk="1" hangingPunct="1">
                <a:spcBef>
                  <a:spcPct val="0"/>
                </a:spcBef>
              </a:pPr>
              <a:t>45</a:t>
            </a:fld>
            <a:endParaRPr lang="en-US" altLang="ja-JP" sz="1300">
              <a:ea typeface="ＭＳ Ｐゴシック" panose="020B0600070205080204" pitchFamily="50" charset="-128"/>
            </a:endParaRPr>
          </a:p>
        </p:txBody>
      </p:sp>
      <p:sp>
        <p:nvSpPr>
          <p:cNvPr id="87044" name="Rectangle 2">
            <a:extLst>
              <a:ext uri="{FF2B5EF4-FFF2-40B4-BE49-F238E27FC236}">
                <a16:creationId xmlns:a16="http://schemas.microsoft.com/office/drawing/2014/main" id="{D6AA97C7-C2EB-4059-BBCB-1F44CAED682F}"/>
              </a:ext>
            </a:extLst>
          </p:cNvPr>
          <p:cNvSpPr>
            <a:spLocks noGrp="1" noRot="1" noChangeAspect="1" noChangeArrowheads="1" noTextEdit="1"/>
          </p:cNvSpPr>
          <p:nvPr>
            <p:ph type="sldImg"/>
          </p:nvPr>
        </p:nvSpPr>
        <p:spPr>
          <a:xfrm>
            <a:off x="915988" y="744538"/>
            <a:ext cx="4965700" cy="3724275"/>
          </a:xfrm>
          <a:ln/>
        </p:spPr>
      </p:sp>
      <p:sp>
        <p:nvSpPr>
          <p:cNvPr id="87045" name="Rectangle 3">
            <a:extLst>
              <a:ext uri="{FF2B5EF4-FFF2-40B4-BE49-F238E27FC236}">
                <a16:creationId xmlns:a16="http://schemas.microsoft.com/office/drawing/2014/main" id="{FAA2454C-81CA-4963-AA0E-F20D67971E7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07308530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a:extLst>
              <a:ext uri="{FF2B5EF4-FFF2-40B4-BE49-F238E27FC236}">
                <a16:creationId xmlns:a16="http://schemas.microsoft.com/office/drawing/2014/main" id="{21E22761-AD9E-484E-AF36-D4124E8B471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8DA4E2E-F8A8-4CF6-BDAB-B12446901C55}" type="slidenum">
              <a:rPr lang="en-US" altLang="ja-JP" sz="1300" smtClean="0">
                <a:ea typeface="ＭＳ Ｐゴシック" panose="020B0600070205080204" pitchFamily="50" charset="-128"/>
              </a:rPr>
              <a:pPr>
                <a:spcBef>
                  <a:spcPct val="0"/>
                </a:spcBef>
              </a:pPr>
              <a:t>46</a:t>
            </a:fld>
            <a:endParaRPr lang="en-US" altLang="ja-JP" sz="1300">
              <a:ea typeface="ＭＳ Ｐゴシック" panose="020B0600070205080204" pitchFamily="50" charset="-128"/>
            </a:endParaRPr>
          </a:p>
        </p:txBody>
      </p:sp>
      <p:sp>
        <p:nvSpPr>
          <p:cNvPr id="89091" name="Rectangle 7">
            <a:extLst>
              <a:ext uri="{FF2B5EF4-FFF2-40B4-BE49-F238E27FC236}">
                <a16:creationId xmlns:a16="http://schemas.microsoft.com/office/drawing/2014/main" id="{CC2123BD-36E0-4EDD-98D1-77997627E6F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2C62ADF-665C-4751-B0D9-D662B4EE0C81}" type="slidenum">
              <a:rPr lang="en-US" altLang="ja-JP" sz="1300">
                <a:ea typeface="ＭＳ Ｐゴシック" panose="020B0600070205080204" pitchFamily="50" charset="-128"/>
              </a:rPr>
              <a:pPr algn="r" eaLnBrk="1" hangingPunct="1">
                <a:spcBef>
                  <a:spcPct val="0"/>
                </a:spcBef>
              </a:pPr>
              <a:t>46</a:t>
            </a:fld>
            <a:endParaRPr lang="en-US" altLang="ja-JP" sz="1300">
              <a:ea typeface="ＭＳ Ｐゴシック" panose="020B0600070205080204" pitchFamily="50" charset="-128"/>
            </a:endParaRPr>
          </a:p>
        </p:txBody>
      </p:sp>
      <p:sp>
        <p:nvSpPr>
          <p:cNvPr id="89092" name="Rectangle 2">
            <a:extLst>
              <a:ext uri="{FF2B5EF4-FFF2-40B4-BE49-F238E27FC236}">
                <a16:creationId xmlns:a16="http://schemas.microsoft.com/office/drawing/2014/main" id="{08C679CF-7248-42A9-ACEA-DD62027D8884}"/>
              </a:ext>
            </a:extLst>
          </p:cNvPr>
          <p:cNvSpPr>
            <a:spLocks noGrp="1" noRot="1" noChangeAspect="1" noChangeArrowheads="1" noTextEdit="1"/>
          </p:cNvSpPr>
          <p:nvPr>
            <p:ph type="sldImg"/>
          </p:nvPr>
        </p:nvSpPr>
        <p:spPr>
          <a:xfrm>
            <a:off x="915988" y="744538"/>
            <a:ext cx="4965700" cy="3724275"/>
          </a:xfrm>
          <a:ln/>
        </p:spPr>
      </p:sp>
      <p:sp>
        <p:nvSpPr>
          <p:cNvPr id="89093" name="Rectangle 3">
            <a:extLst>
              <a:ext uri="{FF2B5EF4-FFF2-40B4-BE49-F238E27FC236}">
                <a16:creationId xmlns:a16="http://schemas.microsoft.com/office/drawing/2014/main" id="{8B9F61C9-E03B-4CA9-9E74-3DF17E214F8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414281606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a:extLst>
              <a:ext uri="{FF2B5EF4-FFF2-40B4-BE49-F238E27FC236}">
                <a16:creationId xmlns:a16="http://schemas.microsoft.com/office/drawing/2014/main" id="{21E22761-AD9E-484E-AF36-D4124E8B471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8DA4E2E-F8A8-4CF6-BDAB-B12446901C55}" type="slidenum">
              <a:rPr lang="en-US" altLang="ja-JP" sz="1300" smtClean="0">
                <a:ea typeface="ＭＳ Ｐゴシック" panose="020B0600070205080204" pitchFamily="50" charset="-128"/>
              </a:rPr>
              <a:pPr>
                <a:spcBef>
                  <a:spcPct val="0"/>
                </a:spcBef>
              </a:pPr>
              <a:t>47</a:t>
            </a:fld>
            <a:endParaRPr lang="en-US" altLang="ja-JP" sz="1300">
              <a:ea typeface="ＭＳ Ｐゴシック" panose="020B0600070205080204" pitchFamily="50" charset="-128"/>
            </a:endParaRPr>
          </a:p>
        </p:txBody>
      </p:sp>
      <p:sp>
        <p:nvSpPr>
          <p:cNvPr id="89091" name="Rectangle 7">
            <a:extLst>
              <a:ext uri="{FF2B5EF4-FFF2-40B4-BE49-F238E27FC236}">
                <a16:creationId xmlns:a16="http://schemas.microsoft.com/office/drawing/2014/main" id="{CC2123BD-36E0-4EDD-98D1-77997627E6F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2C62ADF-665C-4751-B0D9-D662B4EE0C81}" type="slidenum">
              <a:rPr lang="en-US" altLang="ja-JP" sz="1300">
                <a:ea typeface="ＭＳ Ｐゴシック" panose="020B0600070205080204" pitchFamily="50" charset="-128"/>
              </a:rPr>
              <a:pPr algn="r" eaLnBrk="1" hangingPunct="1">
                <a:spcBef>
                  <a:spcPct val="0"/>
                </a:spcBef>
              </a:pPr>
              <a:t>47</a:t>
            </a:fld>
            <a:endParaRPr lang="en-US" altLang="ja-JP" sz="1300">
              <a:ea typeface="ＭＳ Ｐゴシック" panose="020B0600070205080204" pitchFamily="50" charset="-128"/>
            </a:endParaRPr>
          </a:p>
        </p:txBody>
      </p:sp>
      <p:sp>
        <p:nvSpPr>
          <p:cNvPr id="89092" name="Rectangle 2">
            <a:extLst>
              <a:ext uri="{FF2B5EF4-FFF2-40B4-BE49-F238E27FC236}">
                <a16:creationId xmlns:a16="http://schemas.microsoft.com/office/drawing/2014/main" id="{08C679CF-7248-42A9-ACEA-DD62027D8884}"/>
              </a:ext>
            </a:extLst>
          </p:cNvPr>
          <p:cNvSpPr>
            <a:spLocks noGrp="1" noRot="1" noChangeAspect="1" noChangeArrowheads="1" noTextEdit="1"/>
          </p:cNvSpPr>
          <p:nvPr>
            <p:ph type="sldImg"/>
          </p:nvPr>
        </p:nvSpPr>
        <p:spPr>
          <a:xfrm>
            <a:off x="915988" y="744538"/>
            <a:ext cx="4965700" cy="3724275"/>
          </a:xfrm>
          <a:ln/>
        </p:spPr>
      </p:sp>
      <p:sp>
        <p:nvSpPr>
          <p:cNvPr id="89093" name="Rectangle 3">
            <a:extLst>
              <a:ext uri="{FF2B5EF4-FFF2-40B4-BE49-F238E27FC236}">
                <a16:creationId xmlns:a16="http://schemas.microsoft.com/office/drawing/2014/main" id="{8B9F61C9-E03B-4CA9-9E74-3DF17E214F8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428220638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a:extLst>
              <a:ext uri="{FF2B5EF4-FFF2-40B4-BE49-F238E27FC236}">
                <a16:creationId xmlns:a16="http://schemas.microsoft.com/office/drawing/2014/main" id="{21E22761-AD9E-484E-AF36-D4124E8B471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8DA4E2E-F8A8-4CF6-BDAB-B12446901C55}" type="slidenum">
              <a:rPr lang="en-US" altLang="ja-JP" sz="1300" smtClean="0">
                <a:ea typeface="ＭＳ Ｐゴシック" panose="020B0600070205080204" pitchFamily="50" charset="-128"/>
              </a:rPr>
              <a:pPr>
                <a:spcBef>
                  <a:spcPct val="0"/>
                </a:spcBef>
              </a:pPr>
              <a:t>48</a:t>
            </a:fld>
            <a:endParaRPr lang="en-US" altLang="ja-JP" sz="1300">
              <a:ea typeface="ＭＳ Ｐゴシック" panose="020B0600070205080204" pitchFamily="50" charset="-128"/>
            </a:endParaRPr>
          </a:p>
        </p:txBody>
      </p:sp>
      <p:sp>
        <p:nvSpPr>
          <p:cNvPr id="89091" name="Rectangle 7">
            <a:extLst>
              <a:ext uri="{FF2B5EF4-FFF2-40B4-BE49-F238E27FC236}">
                <a16:creationId xmlns:a16="http://schemas.microsoft.com/office/drawing/2014/main" id="{CC2123BD-36E0-4EDD-98D1-77997627E6F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2C62ADF-665C-4751-B0D9-D662B4EE0C81}" type="slidenum">
              <a:rPr lang="en-US" altLang="ja-JP" sz="1300">
                <a:ea typeface="ＭＳ Ｐゴシック" panose="020B0600070205080204" pitchFamily="50" charset="-128"/>
              </a:rPr>
              <a:pPr algn="r" eaLnBrk="1" hangingPunct="1">
                <a:spcBef>
                  <a:spcPct val="0"/>
                </a:spcBef>
              </a:pPr>
              <a:t>48</a:t>
            </a:fld>
            <a:endParaRPr lang="en-US" altLang="ja-JP" sz="1300">
              <a:ea typeface="ＭＳ Ｐゴシック" panose="020B0600070205080204" pitchFamily="50" charset="-128"/>
            </a:endParaRPr>
          </a:p>
        </p:txBody>
      </p:sp>
      <p:sp>
        <p:nvSpPr>
          <p:cNvPr id="89092" name="Rectangle 2">
            <a:extLst>
              <a:ext uri="{FF2B5EF4-FFF2-40B4-BE49-F238E27FC236}">
                <a16:creationId xmlns:a16="http://schemas.microsoft.com/office/drawing/2014/main" id="{08C679CF-7248-42A9-ACEA-DD62027D8884}"/>
              </a:ext>
            </a:extLst>
          </p:cNvPr>
          <p:cNvSpPr>
            <a:spLocks noGrp="1" noRot="1" noChangeAspect="1" noChangeArrowheads="1" noTextEdit="1"/>
          </p:cNvSpPr>
          <p:nvPr>
            <p:ph type="sldImg"/>
          </p:nvPr>
        </p:nvSpPr>
        <p:spPr>
          <a:xfrm>
            <a:off x="915988" y="744538"/>
            <a:ext cx="4965700" cy="3724275"/>
          </a:xfrm>
          <a:ln/>
        </p:spPr>
      </p:sp>
      <p:sp>
        <p:nvSpPr>
          <p:cNvPr id="89093" name="Rectangle 3">
            <a:extLst>
              <a:ext uri="{FF2B5EF4-FFF2-40B4-BE49-F238E27FC236}">
                <a16:creationId xmlns:a16="http://schemas.microsoft.com/office/drawing/2014/main" id="{8B9F61C9-E03B-4CA9-9E74-3DF17E214F8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258524203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a:extLst>
              <a:ext uri="{FF2B5EF4-FFF2-40B4-BE49-F238E27FC236}">
                <a16:creationId xmlns:a16="http://schemas.microsoft.com/office/drawing/2014/main" id="{064A8F11-FFE0-412D-A437-E731191C98C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532D226-2556-461B-9CD7-3D978748E0D8}" type="slidenum">
              <a:rPr lang="en-US" altLang="ja-JP" sz="1300" smtClean="0">
                <a:ea typeface="ＭＳ Ｐゴシック" panose="020B0600070205080204" pitchFamily="50" charset="-128"/>
              </a:rPr>
              <a:pPr>
                <a:spcBef>
                  <a:spcPct val="0"/>
                </a:spcBef>
              </a:pPr>
              <a:t>49</a:t>
            </a:fld>
            <a:endParaRPr lang="en-US" altLang="ja-JP" sz="1300">
              <a:ea typeface="ＭＳ Ｐゴシック" panose="020B0600070205080204" pitchFamily="50" charset="-128"/>
            </a:endParaRPr>
          </a:p>
        </p:txBody>
      </p:sp>
      <p:sp>
        <p:nvSpPr>
          <p:cNvPr id="91139" name="Rectangle 7">
            <a:extLst>
              <a:ext uri="{FF2B5EF4-FFF2-40B4-BE49-F238E27FC236}">
                <a16:creationId xmlns:a16="http://schemas.microsoft.com/office/drawing/2014/main" id="{355DE07B-D220-457D-9D99-743EDBFC34B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22450C0-BB38-438C-AC3A-A4E8299090D1}" type="slidenum">
              <a:rPr lang="en-US" altLang="ja-JP" sz="1300">
                <a:ea typeface="ＭＳ Ｐゴシック" panose="020B0600070205080204" pitchFamily="50" charset="-128"/>
              </a:rPr>
              <a:pPr algn="r" eaLnBrk="1" hangingPunct="1">
                <a:spcBef>
                  <a:spcPct val="0"/>
                </a:spcBef>
              </a:pPr>
              <a:t>49</a:t>
            </a:fld>
            <a:endParaRPr lang="en-US" altLang="ja-JP" sz="1300">
              <a:ea typeface="ＭＳ Ｐゴシック" panose="020B0600070205080204" pitchFamily="50" charset="-128"/>
            </a:endParaRPr>
          </a:p>
        </p:txBody>
      </p:sp>
      <p:sp>
        <p:nvSpPr>
          <p:cNvPr id="91140" name="Rectangle 2">
            <a:extLst>
              <a:ext uri="{FF2B5EF4-FFF2-40B4-BE49-F238E27FC236}">
                <a16:creationId xmlns:a16="http://schemas.microsoft.com/office/drawing/2014/main" id="{FAD3D1D6-CFFC-47BC-A1CA-6785485D750B}"/>
              </a:ext>
            </a:extLst>
          </p:cNvPr>
          <p:cNvSpPr>
            <a:spLocks noGrp="1" noRot="1" noChangeAspect="1" noChangeArrowheads="1" noTextEdit="1"/>
          </p:cNvSpPr>
          <p:nvPr>
            <p:ph type="sldImg"/>
          </p:nvPr>
        </p:nvSpPr>
        <p:spPr>
          <a:xfrm>
            <a:off x="915988" y="744538"/>
            <a:ext cx="4965700" cy="3724275"/>
          </a:xfrm>
          <a:ln/>
        </p:spPr>
      </p:sp>
      <p:sp>
        <p:nvSpPr>
          <p:cNvPr id="91141" name="Rectangle 3">
            <a:extLst>
              <a:ext uri="{FF2B5EF4-FFF2-40B4-BE49-F238E27FC236}">
                <a16:creationId xmlns:a16="http://schemas.microsoft.com/office/drawing/2014/main" id="{516F3C8F-45F8-44E1-B489-3B6D6DC520E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38637370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a:extLst>
              <a:ext uri="{FF2B5EF4-FFF2-40B4-BE49-F238E27FC236}">
                <a16:creationId xmlns:a16="http://schemas.microsoft.com/office/drawing/2014/main" id="{064A8F11-FFE0-412D-A437-E731191C98C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532D226-2556-461B-9CD7-3D978748E0D8}" type="slidenum">
              <a:rPr lang="en-US" altLang="ja-JP" sz="1300" smtClean="0">
                <a:ea typeface="ＭＳ Ｐゴシック" panose="020B0600070205080204" pitchFamily="50" charset="-128"/>
              </a:rPr>
              <a:pPr>
                <a:spcBef>
                  <a:spcPct val="0"/>
                </a:spcBef>
              </a:pPr>
              <a:t>50</a:t>
            </a:fld>
            <a:endParaRPr lang="en-US" altLang="ja-JP" sz="1300">
              <a:ea typeface="ＭＳ Ｐゴシック" panose="020B0600070205080204" pitchFamily="50" charset="-128"/>
            </a:endParaRPr>
          </a:p>
        </p:txBody>
      </p:sp>
      <p:sp>
        <p:nvSpPr>
          <p:cNvPr id="91139" name="Rectangle 7">
            <a:extLst>
              <a:ext uri="{FF2B5EF4-FFF2-40B4-BE49-F238E27FC236}">
                <a16:creationId xmlns:a16="http://schemas.microsoft.com/office/drawing/2014/main" id="{355DE07B-D220-457D-9D99-743EDBFC34B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22450C0-BB38-438C-AC3A-A4E8299090D1}" type="slidenum">
              <a:rPr lang="en-US" altLang="ja-JP" sz="1300">
                <a:ea typeface="ＭＳ Ｐゴシック" panose="020B0600070205080204" pitchFamily="50" charset="-128"/>
              </a:rPr>
              <a:pPr algn="r" eaLnBrk="1" hangingPunct="1">
                <a:spcBef>
                  <a:spcPct val="0"/>
                </a:spcBef>
              </a:pPr>
              <a:t>50</a:t>
            </a:fld>
            <a:endParaRPr lang="en-US" altLang="ja-JP" sz="1300">
              <a:ea typeface="ＭＳ Ｐゴシック" panose="020B0600070205080204" pitchFamily="50" charset="-128"/>
            </a:endParaRPr>
          </a:p>
        </p:txBody>
      </p:sp>
      <p:sp>
        <p:nvSpPr>
          <p:cNvPr id="91140" name="Rectangle 2">
            <a:extLst>
              <a:ext uri="{FF2B5EF4-FFF2-40B4-BE49-F238E27FC236}">
                <a16:creationId xmlns:a16="http://schemas.microsoft.com/office/drawing/2014/main" id="{FAD3D1D6-CFFC-47BC-A1CA-6785485D750B}"/>
              </a:ext>
            </a:extLst>
          </p:cNvPr>
          <p:cNvSpPr>
            <a:spLocks noGrp="1" noRot="1" noChangeAspect="1" noChangeArrowheads="1" noTextEdit="1"/>
          </p:cNvSpPr>
          <p:nvPr>
            <p:ph type="sldImg"/>
          </p:nvPr>
        </p:nvSpPr>
        <p:spPr>
          <a:xfrm>
            <a:off x="915988" y="744538"/>
            <a:ext cx="4965700" cy="3724275"/>
          </a:xfrm>
          <a:ln/>
        </p:spPr>
      </p:sp>
      <p:sp>
        <p:nvSpPr>
          <p:cNvPr id="91141" name="Rectangle 3">
            <a:extLst>
              <a:ext uri="{FF2B5EF4-FFF2-40B4-BE49-F238E27FC236}">
                <a16:creationId xmlns:a16="http://schemas.microsoft.com/office/drawing/2014/main" id="{516F3C8F-45F8-44E1-B489-3B6D6DC520E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260630656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a:extLst>
              <a:ext uri="{FF2B5EF4-FFF2-40B4-BE49-F238E27FC236}">
                <a16:creationId xmlns:a16="http://schemas.microsoft.com/office/drawing/2014/main" id="{E2C1AE48-62B6-4FB1-B042-5CF8D86CBB2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2669B6E8-1606-4972-853E-143112F744E8}" type="slidenum">
              <a:rPr lang="en-US" altLang="ja-JP" sz="1300" smtClean="0">
                <a:ea typeface="ＭＳ Ｐゴシック" panose="020B0600070205080204" pitchFamily="50" charset="-128"/>
              </a:rPr>
              <a:pPr>
                <a:spcBef>
                  <a:spcPct val="0"/>
                </a:spcBef>
              </a:pPr>
              <a:t>51</a:t>
            </a:fld>
            <a:endParaRPr lang="en-US" altLang="ja-JP" sz="1300">
              <a:ea typeface="ＭＳ Ｐゴシック" panose="020B0600070205080204" pitchFamily="50" charset="-128"/>
            </a:endParaRPr>
          </a:p>
        </p:txBody>
      </p:sp>
      <p:sp>
        <p:nvSpPr>
          <p:cNvPr id="93187" name="Rectangle 7">
            <a:extLst>
              <a:ext uri="{FF2B5EF4-FFF2-40B4-BE49-F238E27FC236}">
                <a16:creationId xmlns:a16="http://schemas.microsoft.com/office/drawing/2014/main" id="{DBAA2F67-6D02-4ED7-BF09-6BC48BDF612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14364BC-1B44-4367-A9A7-4742BA7E8CE8}" type="slidenum">
              <a:rPr lang="en-US" altLang="ja-JP" sz="1300">
                <a:ea typeface="ＭＳ Ｐゴシック" panose="020B0600070205080204" pitchFamily="50" charset="-128"/>
              </a:rPr>
              <a:pPr algn="r" eaLnBrk="1" hangingPunct="1">
                <a:spcBef>
                  <a:spcPct val="0"/>
                </a:spcBef>
              </a:pPr>
              <a:t>51</a:t>
            </a:fld>
            <a:endParaRPr lang="en-US" altLang="ja-JP" sz="1300">
              <a:ea typeface="ＭＳ Ｐゴシック" panose="020B0600070205080204" pitchFamily="50" charset="-128"/>
            </a:endParaRPr>
          </a:p>
        </p:txBody>
      </p:sp>
      <p:sp>
        <p:nvSpPr>
          <p:cNvPr id="93188" name="Rectangle 2">
            <a:extLst>
              <a:ext uri="{FF2B5EF4-FFF2-40B4-BE49-F238E27FC236}">
                <a16:creationId xmlns:a16="http://schemas.microsoft.com/office/drawing/2014/main" id="{4C675279-831D-4367-9F80-1258F2790B3C}"/>
              </a:ext>
            </a:extLst>
          </p:cNvPr>
          <p:cNvSpPr>
            <a:spLocks noGrp="1" noRot="1" noChangeAspect="1" noChangeArrowheads="1" noTextEdit="1"/>
          </p:cNvSpPr>
          <p:nvPr>
            <p:ph type="sldImg"/>
          </p:nvPr>
        </p:nvSpPr>
        <p:spPr>
          <a:xfrm>
            <a:off x="915988" y="744538"/>
            <a:ext cx="4965700" cy="3724275"/>
          </a:xfrm>
          <a:ln/>
        </p:spPr>
      </p:sp>
      <p:sp>
        <p:nvSpPr>
          <p:cNvPr id="93189" name="Rectangle 3">
            <a:extLst>
              <a:ext uri="{FF2B5EF4-FFF2-40B4-BE49-F238E27FC236}">
                <a16:creationId xmlns:a16="http://schemas.microsoft.com/office/drawing/2014/main" id="{6C37ED4D-038F-45D5-8006-6EE582F5BDE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4805318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7">
            <a:extLst>
              <a:ext uri="{FF2B5EF4-FFF2-40B4-BE49-F238E27FC236}">
                <a16:creationId xmlns:a16="http://schemas.microsoft.com/office/drawing/2014/main" id="{F499CB18-4032-4E43-BB91-17272B4FE08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27D98F3F-74E5-48C9-BEB0-F04A3BAC480D}" type="slidenum">
              <a:rPr lang="en-US" altLang="ja-JP" sz="1300" smtClean="0">
                <a:ea typeface="ＭＳ Ｐゴシック" panose="020B0600070205080204" pitchFamily="50" charset="-128"/>
              </a:rPr>
              <a:pPr>
                <a:spcBef>
                  <a:spcPct val="0"/>
                </a:spcBef>
              </a:pPr>
              <a:t>5</a:t>
            </a:fld>
            <a:endParaRPr lang="en-US" altLang="ja-JP" sz="1300">
              <a:ea typeface="ＭＳ Ｐゴシック" panose="020B0600070205080204" pitchFamily="50" charset="-128"/>
            </a:endParaRPr>
          </a:p>
        </p:txBody>
      </p:sp>
      <p:sp>
        <p:nvSpPr>
          <p:cNvPr id="13315" name="Rectangle 7">
            <a:extLst>
              <a:ext uri="{FF2B5EF4-FFF2-40B4-BE49-F238E27FC236}">
                <a16:creationId xmlns:a16="http://schemas.microsoft.com/office/drawing/2014/main" id="{C8546D79-AABC-46FD-9662-E3635A0D753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EEC1A746-1E65-4F0E-9BD6-8432FA59B4B2}" type="slidenum">
              <a:rPr lang="en-US" altLang="ja-JP" sz="1300">
                <a:ea typeface="ＭＳ Ｐゴシック" panose="020B0600070205080204" pitchFamily="50" charset="-128"/>
              </a:rPr>
              <a:pPr algn="r" eaLnBrk="1" hangingPunct="1">
                <a:spcBef>
                  <a:spcPct val="0"/>
                </a:spcBef>
              </a:pPr>
              <a:t>5</a:t>
            </a:fld>
            <a:endParaRPr lang="en-US" altLang="ja-JP" sz="1300">
              <a:ea typeface="ＭＳ Ｐゴシック" panose="020B0600070205080204" pitchFamily="50" charset="-128"/>
            </a:endParaRPr>
          </a:p>
        </p:txBody>
      </p:sp>
      <p:sp>
        <p:nvSpPr>
          <p:cNvPr id="13316" name="Rectangle 2">
            <a:extLst>
              <a:ext uri="{FF2B5EF4-FFF2-40B4-BE49-F238E27FC236}">
                <a16:creationId xmlns:a16="http://schemas.microsoft.com/office/drawing/2014/main" id="{8BDDDDF7-C8BB-4F57-B37F-7E421CCB2E48}"/>
              </a:ext>
            </a:extLst>
          </p:cNvPr>
          <p:cNvSpPr>
            <a:spLocks noGrp="1" noRot="1" noChangeAspect="1" noChangeArrowheads="1" noTextEdit="1"/>
          </p:cNvSpPr>
          <p:nvPr>
            <p:ph type="sldImg"/>
          </p:nvPr>
        </p:nvSpPr>
        <p:spPr>
          <a:xfrm>
            <a:off x="915988" y="744538"/>
            <a:ext cx="4965700" cy="3724275"/>
          </a:xfrm>
          <a:ln/>
        </p:spPr>
      </p:sp>
      <p:sp>
        <p:nvSpPr>
          <p:cNvPr id="13317" name="Rectangle 3">
            <a:extLst>
              <a:ext uri="{FF2B5EF4-FFF2-40B4-BE49-F238E27FC236}">
                <a16:creationId xmlns:a16="http://schemas.microsoft.com/office/drawing/2014/main" id="{503F37E0-46D5-43C8-A878-4CBBD4FF847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a:latin typeface="Arial" panose="020B0604020202020204" pitchFamily="34" charset="0"/>
            </a:endParaRPr>
          </a:p>
        </p:txBody>
      </p:sp>
    </p:spTree>
    <p:extLst>
      <p:ext uri="{BB962C8B-B14F-4D97-AF65-F5344CB8AC3E}">
        <p14:creationId xmlns:p14="http://schemas.microsoft.com/office/powerpoint/2010/main" val="382095958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a:extLst>
              <a:ext uri="{FF2B5EF4-FFF2-40B4-BE49-F238E27FC236}">
                <a16:creationId xmlns:a16="http://schemas.microsoft.com/office/drawing/2014/main" id="{6711892F-5EDD-4F84-9D82-FD233CD4D9A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A9FE185-7743-4873-83A6-C997BF7E9DBB}" type="slidenum">
              <a:rPr lang="en-US" altLang="ja-JP" sz="1300" smtClean="0">
                <a:ea typeface="ＭＳ Ｐゴシック" panose="020B0600070205080204" pitchFamily="50" charset="-128"/>
              </a:rPr>
              <a:pPr>
                <a:spcBef>
                  <a:spcPct val="0"/>
                </a:spcBef>
              </a:pPr>
              <a:t>52</a:t>
            </a:fld>
            <a:endParaRPr lang="en-US" altLang="ja-JP" sz="1300">
              <a:ea typeface="ＭＳ Ｐゴシック" panose="020B0600070205080204" pitchFamily="50" charset="-128"/>
            </a:endParaRPr>
          </a:p>
        </p:txBody>
      </p:sp>
      <p:sp>
        <p:nvSpPr>
          <p:cNvPr id="95235" name="Rectangle 7">
            <a:extLst>
              <a:ext uri="{FF2B5EF4-FFF2-40B4-BE49-F238E27FC236}">
                <a16:creationId xmlns:a16="http://schemas.microsoft.com/office/drawing/2014/main" id="{6DDCEC15-3EB0-4BD3-A784-C9724A0353C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4FDA369-9B15-42BC-8328-905FA17BB6BC}" type="slidenum">
              <a:rPr lang="en-US" altLang="ja-JP" sz="1300">
                <a:ea typeface="ＭＳ Ｐゴシック" panose="020B0600070205080204" pitchFamily="50" charset="-128"/>
              </a:rPr>
              <a:pPr algn="r" eaLnBrk="1" hangingPunct="1">
                <a:spcBef>
                  <a:spcPct val="0"/>
                </a:spcBef>
              </a:pPr>
              <a:t>52</a:t>
            </a:fld>
            <a:endParaRPr lang="en-US" altLang="ja-JP" sz="1300">
              <a:ea typeface="ＭＳ Ｐゴシック" panose="020B0600070205080204" pitchFamily="50" charset="-128"/>
            </a:endParaRPr>
          </a:p>
        </p:txBody>
      </p:sp>
      <p:sp>
        <p:nvSpPr>
          <p:cNvPr id="95236" name="Rectangle 2">
            <a:extLst>
              <a:ext uri="{FF2B5EF4-FFF2-40B4-BE49-F238E27FC236}">
                <a16:creationId xmlns:a16="http://schemas.microsoft.com/office/drawing/2014/main" id="{75B6F5DE-A1D9-4520-8209-179124C1684A}"/>
              </a:ext>
            </a:extLst>
          </p:cNvPr>
          <p:cNvSpPr>
            <a:spLocks noGrp="1" noRot="1" noChangeAspect="1" noChangeArrowheads="1" noTextEdit="1"/>
          </p:cNvSpPr>
          <p:nvPr>
            <p:ph type="sldImg"/>
          </p:nvPr>
        </p:nvSpPr>
        <p:spPr>
          <a:xfrm>
            <a:off x="915988" y="744538"/>
            <a:ext cx="4965700" cy="3724275"/>
          </a:xfrm>
          <a:ln/>
        </p:spPr>
      </p:sp>
      <p:sp>
        <p:nvSpPr>
          <p:cNvPr id="95237" name="Rectangle 3">
            <a:extLst>
              <a:ext uri="{FF2B5EF4-FFF2-40B4-BE49-F238E27FC236}">
                <a16:creationId xmlns:a16="http://schemas.microsoft.com/office/drawing/2014/main" id="{26D51EF6-B738-4B6D-AD02-01F2BA6C179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85255409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a:extLst>
              <a:ext uri="{FF2B5EF4-FFF2-40B4-BE49-F238E27FC236}">
                <a16:creationId xmlns:a16="http://schemas.microsoft.com/office/drawing/2014/main" id="{72751E14-E046-4758-9FE9-8F275113515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23EDE17-F82D-40FF-9EE8-18FCA0C1DE6D}" type="slidenum">
              <a:rPr lang="en-US" altLang="ja-JP" sz="1300" smtClean="0">
                <a:ea typeface="ＭＳ Ｐゴシック" panose="020B0600070205080204" pitchFamily="50" charset="-128"/>
              </a:rPr>
              <a:pPr>
                <a:spcBef>
                  <a:spcPct val="0"/>
                </a:spcBef>
              </a:pPr>
              <a:t>53</a:t>
            </a:fld>
            <a:endParaRPr lang="en-US" altLang="ja-JP" sz="1300">
              <a:ea typeface="ＭＳ Ｐゴシック" panose="020B0600070205080204" pitchFamily="50" charset="-128"/>
            </a:endParaRPr>
          </a:p>
        </p:txBody>
      </p:sp>
      <p:sp>
        <p:nvSpPr>
          <p:cNvPr id="97283" name="Rectangle 7">
            <a:extLst>
              <a:ext uri="{FF2B5EF4-FFF2-40B4-BE49-F238E27FC236}">
                <a16:creationId xmlns:a16="http://schemas.microsoft.com/office/drawing/2014/main" id="{21DFB2A6-6644-4318-872A-08138AE28BA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64CEA2F2-58E1-4B86-8DED-D31AFF70D765}" type="slidenum">
              <a:rPr lang="en-US" altLang="ja-JP" sz="1300">
                <a:ea typeface="ＭＳ Ｐゴシック" panose="020B0600070205080204" pitchFamily="50" charset="-128"/>
              </a:rPr>
              <a:pPr algn="r" eaLnBrk="1" hangingPunct="1">
                <a:spcBef>
                  <a:spcPct val="0"/>
                </a:spcBef>
              </a:pPr>
              <a:t>53</a:t>
            </a:fld>
            <a:endParaRPr lang="en-US" altLang="ja-JP" sz="1300">
              <a:ea typeface="ＭＳ Ｐゴシック" panose="020B0600070205080204" pitchFamily="50" charset="-128"/>
            </a:endParaRPr>
          </a:p>
        </p:txBody>
      </p:sp>
      <p:sp>
        <p:nvSpPr>
          <p:cNvPr id="97284" name="Rectangle 2">
            <a:extLst>
              <a:ext uri="{FF2B5EF4-FFF2-40B4-BE49-F238E27FC236}">
                <a16:creationId xmlns:a16="http://schemas.microsoft.com/office/drawing/2014/main" id="{AEDFBB4C-EC9C-4DAA-A536-D5B10F6B4AF0}"/>
              </a:ext>
            </a:extLst>
          </p:cNvPr>
          <p:cNvSpPr>
            <a:spLocks noGrp="1" noRot="1" noChangeAspect="1" noChangeArrowheads="1" noTextEdit="1"/>
          </p:cNvSpPr>
          <p:nvPr>
            <p:ph type="sldImg"/>
          </p:nvPr>
        </p:nvSpPr>
        <p:spPr>
          <a:xfrm>
            <a:off x="915988" y="744538"/>
            <a:ext cx="4965700" cy="3724275"/>
          </a:xfrm>
          <a:ln/>
        </p:spPr>
      </p:sp>
      <p:sp>
        <p:nvSpPr>
          <p:cNvPr id="97285" name="Rectangle 3">
            <a:extLst>
              <a:ext uri="{FF2B5EF4-FFF2-40B4-BE49-F238E27FC236}">
                <a16:creationId xmlns:a16="http://schemas.microsoft.com/office/drawing/2014/main" id="{AD72E333-D68F-4A37-B8E1-C29BC133249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81704621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a:extLst>
              <a:ext uri="{FF2B5EF4-FFF2-40B4-BE49-F238E27FC236}">
                <a16:creationId xmlns:a16="http://schemas.microsoft.com/office/drawing/2014/main" id="{236816FF-0C04-4DFD-A43B-0D5A7BEB5DD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B267A4B-FB8F-4E6D-819D-D1894200CDC0}" type="slidenum">
              <a:rPr lang="en-US" altLang="ja-JP" sz="1300" smtClean="0">
                <a:ea typeface="ＭＳ Ｐゴシック" panose="020B0600070205080204" pitchFamily="50" charset="-128"/>
              </a:rPr>
              <a:pPr>
                <a:spcBef>
                  <a:spcPct val="0"/>
                </a:spcBef>
              </a:pPr>
              <a:t>54</a:t>
            </a:fld>
            <a:endParaRPr lang="en-US" altLang="ja-JP" sz="1300">
              <a:ea typeface="ＭＳ Ｐゴシック" panose="020B0600070205080204" pitchFamily="50" charset="-128"/>
            </a:endParaRPr>
          </a:p>
        </p:txBody>
      </p:sp>
      <p:sp>
        <p:nvSpPr>
          <p:cNvPr id="99331" name="Rectangle 7">
            <a:extLst>
              <a:ext uri="{FF2B5EF4-FFF2-40B4-BE49-F238E27FC236}">
                <a16:creationId xmlns:a16="http://schemas.microsoft.com/office/drawing/2014/main" id="{A7BC5B07-0F16-41D5-B987-008BF479055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67862B2-ACEA-4921-9812-485BD4D750EB}" type="slidenum">
              <a:rPr lang="en-US" altLang="ja-JP" sz="1300">
                <a:ea typeface="ＭＳ Ｐゴシック" panose="020B0600070205080204" pitchFamily="50" charset="-128"/>
              </a:rPr>
              <a:pPr algn="r" eaLnBrk="1" hangingPunct="1">
                <a:spcBef>
                  <a:spcPct val="0"/>
                </a:spcBef>
              </a:pPr>
              <a:t>54</a:t>
            </a:fld>
            <a:endParaRPr lang="en-US" altLang="ja-JP" sz="1300">
              <a:ea typeface="ＭＳ Ｐゴシック" panose="020B0600070205080204" pitchFamily="50" charset="-128"/>
            </a:endParaRPr>
          </a:p>
        </p:txBody>
      </p:sp>
      <p:sp>
        <p:nvSpPr>
          <p:cNvPr id="99332" name="Rectangle 2">
            <a:extLst>
              <a:ext uri="{FF2B5EF4-FFF2-40B4-BE49-F238E27FC236}">
                <a16:creationId xmlns:a16="http://schemas.microsoft.com/office/drawing/2014/main" id="{56134828-1659-4DF0-A585-76977B10CF4E}"/>
              </a:ext>
            </a:extLst>
          </p:cNvPr>
          <p:cNvSpPr>
            <a:spLocks noGrp="1" noRot="1" noChangeAspect="1" noChangeArrowheads="1" noTextEdit="1"/>
          </p:cNvSpPr>
          <p:nvPr>
            <p:ph type="sldImg"/>
          </p:nvPr>
        </p:nvSpPr>
        <p:spPr>
          <a:xfrm>
            <a:off x="915988" y="744538"/>
            <a:ext cx="4965700" cy="3724275"/>
          </a:xfrm>
          <a:ln/>
        </p:spPr>
      </p:sp>
      <p:sp>
        <p:nvSpPr>
          <p:cNvPr id="99333" name="Rectangle 3">
            <a:extLst>
              <a:ext uri="{FF2B5EF4-FFF2-40B4-BE49-F238E27FC236}">
                <a16:creationId xmlns:a16="http://schemas.microsoft.com/office/drawing/2014/main" id="{6C3B5AB3-8AF8-4FBB-B703-4924937E09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36270701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a:extLst>
              <a:ext uri="{FF2B5EF4-FFF2-40B4-BE49-F238E27FC236}">
                <a16:creationId xmlns:a16="http://schemas.microsoft.com/office/drawing/2014/main" id="{A3544927-9D57-44A2-B139-4F1F9323472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FD1D4E7B-ADB6-454E-92E5-CA85ADFC2057}" type="slidenum">
              <a:rPr lang="en-US" altLang="ja-JP" sz="1300" smtClean="0">
                <a:ea typeface="ＭＳ Ｐゴシック" panose="020B0600070205080204" pitchFamily="50" charset="-128"/>
              </a:rPr>
              <a:pPr>
                <a:spcBef>
                  <a:spcPct val="0"/>
                </a:spcBef>
              </a:pPr>
              <a:t>55</a:t>
            </a:fld>
            <a:endParaRPr lang="en-US" altLang="ja-JP" sz="1300">
              <a:ea typeface="ＭＳ Ｐゴシック" panose="020B0600070205080204" pitchFamily="50" charset="-128"/>
            </a:endParaRPr>
          </a:p>
        </p:txBody>
      </p:sp>
      <p:sp>
        <p:nvSpPr>
          <p:cNvPr id="101379" name="Rectangle 7">
            <a:extLst>
              <a:ext uri="{FF2B5EF4-FFF2-40B4-BE49-F238E27FC236}">
                <a16:creationId xmlns:a16="http://schemas.microsoft.com/office/drawing/2014/main" id="{214BB0A4-2846-4ACE-AD2F-DBB9B237EA97}"/>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14553184-E925-4F2E-87E3-D8E41C3164B8}" type="slidenum">
              <a:rPr lang="en-US" altLang="ja-JP" sz="1300">
                <a:ea typeface="ＭＳ Ｐゴシック" panose="020B0600070205080204" pitchFamily="50" charset="-128"/>
              </a:rPr>
              <a:pPr algn="r" eaLnBrk="1" hangingPunct="1">
                <a:spcBef>
                  <a:spcPct val="0"/>
                </a:spcBef>
              </a:pPr>
              <a:t>55</a:t>
            </a:fld>
            <a:endParaRPr lang="en-US" altLang="ja-JP" sz="1300">
              <a:ea typeface="ＭＳ Ｐゴシック" panose="020B0600070205080204" pitchFamily="50" charset="-128"/>
            </a:endParaRPr>
          </a:p>
        </p:txBody>
      </p:sp>
      <p:sp>
        <p:nvSpPr>
          <p:cNvPr id="101380" name="Rectangle 2">
            <a:extLst>
              <a:ext uri="{FF2B5EF4-FFF2-40B4-BE49-F238E27FC236}">
                <a16:creationId xmlns:a16="http://schemas.microsoft.com/office/drawing/2014/main" id="{61E15130-A94F-486B-BA61-B6092F1C5BB9}"/>
              </a:ext>
            </a:extLst>
          </p:cNvPr>
          <p:cNvSpPr>
            <a:spLocks noGrp="1" noRot="1" noChangeAspect="1" noChangeArrowheads="1" noTextEdit="1"/>
          </p:cNvSpPr>
          <p:nvPr>
            <p:ph type="sldImg"/>
          </p:nvPr>
        </p:nvSpPr>
        <p:spPr>
          <a:xfrm>
            <a:off x="915988" y="744538"/>
            <a:ext cx="4965700" cy="3724275"/>
          </a:xfrm>
          <a:ln/>
        </p:spPr>
      </p:sp>
      <p:sp>
        <p:nvSpPr>
          <p:cNvPr id="101381" name="Rectangle 3">
            <a:extLst>
              <a:ext uri="{FF2B5EF4-FFF2-40B4-BE49-F238E27FC236}">
                <a16:creationId xmlns:a16="http://schemas.microsoft.com/office/drawing/2014/main" id="{DA19B4E6-9777-4179-AA6B-8CDC727E55C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14128034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a:extLst>
              <a:ext uri="{FF2B5EF4-FFF2-40B4-BE49-F238E27FC236}">
                <a16:creationId xmlns:a16="http://schemas.microsoft.com/office/drawing/2014/main" id="{2290AC23-4A7B-4CF4-8246-084E9979CDF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13E2278C-514E-41BB-A929-81226DDC9178}" type="slidenum">
              <a:rPr lang="en-US" altLang="ja-JP" sz="1300" smtClean="0">
                <a:ea typeface="ＭＳ Ｐゴシック" panose="020B0600070205080204" pitchFamily="50" charset="-128"/>
              </a:rPr>
              <a:pPr>
                <a:spcBef>
                  <a:spcPct val="0"/>
                </a:spcBef>
              </a:pPr>
              <a:t>56</a:t>
            </a:fld>
            <a:endParaRPr lang="en-US" altLang="ja-JP" sz="1300">
              <a:ea typeface="ＭＳ Ｐゴシック" panose="020B0600070205080204" pitchFamily="50" charset="-128"/>
            </a:endParaRPr>
          </a:p>
        </p:txBody>
      </p:sp>
      <p:sp>
        <p:nvSpPr>
          <p:cNvPr id="103427" name="Rectangle 7">
            <a:extLst>
              <a:ext uri="{FF2B5EF4-FFF2-40B4-BE49-F238E27FC236}">
                <a16:creationId xmlns:a16="http://schemas.microsoft.com/office/drawing/2014/main" id="{8B4708B1-D413-4E34-929D-4BC32695C0B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E483E18E-09EE-4D9B-9CA7-9FE5BBFBBF6B}" type="slidenum">
              <a:rPr lang="en-US" altLang="ja-JP" sz="1300">
                <a:ea typeface="ＭＳ Ｐゴシック" panose="020B0600070205080204" pitchFamily="50" charset="-128"/>
              </a:rPr>
              <a:pPr algn="r" eaLnBrk="1" hangingPunct="1">
                <a:spcBef>
                  <a:spcPct val="0"/>
                </a:spcBef>
              </a:pPr>
              <a:t>56</a:t>
            </a:fld>
            <a:endParaRPr lang="en-US" altLang="ja-JP" sz="1300">
              <a:ea typeface="ＭＳ Ｐゴシック" panose="020B0600070205080204" pitchFamily="50" charset="-128"/>
            </a:endParaRPr>
          </a:p>
        </p:txBody>
      </p:sp>
      <p:sp>
        <p:nvSpPr>
          <p:cNvPr id="103428" name="Rectangle 2">
            <a:extLst>
              <a:ext uri="{FF2B5EF4-FFF2-40B4-BE49-F238E27FC236}">
                <a16:creationId xmlns:a16="http://schemas.microsoft.com/office/drawing/2014/main" id="{5010C736-CD22-4FAE-A755-6CDB5DAE05D2}"/>
              </a:ext>
            </a:extLst>
          </p:cNvPr>
          <p:cNvSpPr>
            <a:spLocks noGrp="1" noRot="1" noChangeAspect="1" noChangeArrowheads="1" noTextEdit="1"/>
          </p:cNvSpPr>
          <p:nvPr>
            <p:ph type="sldImg"/>
          </p:nvPr>
        </p:nvSpPr>
        <p:spPr>
          <a:xfrm>
            <a:off x="915988" y="744538"/>
            <a:ext cx="4965700" cy="3724275"/>
          </a:xfrm>
          <a:ln/>
        </p:spPr>
      </p:sp>
      <p:sp>
        <p:nvSpPr>
          <p:cNvPr id="103429" name="Rectangle 3">
            <a:extLst>
              <a:ext uri="{FF2B5EF4-FFF2-40B4-BE49-F238E27FC236}">
                <a16:creationId xmlns:a16="http://schemas.microsoft.com/office/drawing/2014/main" id="{730C5F77-841B-44F3-962F-69BA7ED022C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88541103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a:extLst>
              <a:ext uri="{FF2B5EF4-FFF2-40B4-BE49-F238E27FC236}">
                <a16:creationId xmlns:a16="http://schemas.microsoft.com/office/drawing/2014/main" id="{34CFAAC8-AC4B-4A56-90F5-70266DEBDD2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F02BF61-E850-48AB-BB1E-F54CD2B3E34B}" type="slidenum">
              <a:rPr lang="en-US" altLang="ja-JP" sz="1300" smtClean="0">
                <a:ea typeface="ＭＳ Ｐゴシック" panose="020B0600070205080204" pitchFamily="50" charset="-128"/>
              </a:rPr>
              <a:pPr>
                <a:spcBef>
                  <a:spcPct val="0"/>
                </a:spcBef>
              </a:pPr>
              <a:t>57</a:t>
            </a:fld>
            <a:endParaRPr lang="en-US" altLang="ja-JP" sz="1300">
              <a:ea typeface="ＭＳ Ｐゴシック" panose="020B0600070205080204" pitchFamily="50" charset="-128"/>
            </a:endParaRPr>
          </a:p>
        </p:txBody>
      </p:sp>
      <p:sp>
        <p:nvSpPr>
          <p:cNvPr id="105475" name="Rectangle 7">
            <a:extLst>
              <a:ext uri="{FF2B5EF4-FFF2-40B4-BE49-F238E27FC236}">
                <a16:creationId xmlns:a16="http://schemas.microsoft.com/office/drawing/2014/main" id="{53DECE88-12D8-435E-86AA-073F4490F4B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9B0C821-1BDA-4445-AEE1-BC240EBF8ABA}" type="slidenum">
              <a:rPr lang="en-US" altLang="ja-JP" sz="1300">
                <a:ea typeface="ＭＳ Ｐゴシック" panose="020B0600070205080204" pitchFamily="50" charset="-128"/>
              </a:rPr>
              <a:pPr algn="r" eaLnBrk="1" hangingPunct="1">
                <a:spcBef>
                  <a:spcPct val="0"/>
                </a:spcBef>
              </a:pPr>
              <a:t>57</a:t>
            </a:fld>
            <a:endParaRPr lang="en-US" altLang="ja-JP" sz="1300">
              <a:ea typeface="ＭＳ Ｐゴシック" panose="020B0600070205080204" pitchFamily="50" charset="-128"/>
            </a:endParaRPr>
          </a:p>
        </p:txBody>
      </p:sp>
      <p:sp>
        <p:nvSpPr>
          <p:cNvPr id="105476" name="Rectangle 2">
            <a:extLst>
              <a:ext uri="{FF2B5EF4-FFF2-40B4-BE49-F238E27FC236}">
                <a16:creationId xmlns:a16="http://schemas.microsoft.com/office/drawing/2014/main" id="{EC82EA98-45B1-40B7-B9E4-D016E5596796}"/>
              </a:ext>
            </a:extLst>
          </p:cNvPr>
          <p:cNvSpPr>
            <a:spLocks noGrp="1" noRot="1" noChangeAspect="1" noChangeArrowheads="1" noTextEdit="1"/>
          </p:cNvSpPr>
          <p:nvPr>
            <p:ph type="sldImg"/>
          </p:nvPr>
        </p:nvSpPr>
        <p:spPr>
          <a:xfrm>
            <a:off x="915988" y="744538"/>
            <a:ext cx="4965700" cy="3724275"/>
          </a:xfrm>
          <a:ln/>
        </p:spPr>
      </p:sp>
      <p:sp>
        <p:nvSpPr>
          <p:cNvPr id="105477" name="Rectangle 3">
            <a:extLst>
              <a:ext uri="{FF2B5EF4-FFF2-40B4-BE49-F238E27FC236}">
                <a16:creationId xmlns:a16="http://schemas.microsoft.com/office/drawing/2014/main" id="{58BCCC8E-2C42-45C8-8AC2-2D84E4A115E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92477547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a:extLst>
              <a:ext uri="{FF2B5EF4-FFF2-40B4-BE49-F238E27FC236}">
                <a16:creationId xmlns:a16="http://schemas.microsoft.com/office/drawing/2014/main" id="{D47466A0-CFE5-4AE2-B591-E67C3A44934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5B5DF7E-4776-4202-A2AE-2762B11F76AD}" type="slidenum">
              <a:rPr lang="en-US" altLang="ja-JP" sz="1300" smtClean="0">
                <a:ea typeface="ＭＳ Ｐゴシック" panose="020B0600070205080204" pitchFamily="50" charset="-128"/>
              </a:rPr>
              <a:pPr>
                <a:spcBef>
                  <a:spcPct val="0"/>
                </a:spcBef>
              </a:pPr>
              <a:t>58</a:t>
            </a:fld>
            <a:endParaRPr lang="en-US" altLang="ja-JP" sz="1300">
              <a:ea typeface="ＭＳ Ｐゴシック" panose="020B0600070205080204" pitchFamily="50" charset="-128"/>
            </a:endParaRPr>
          </a:p>
        </p:txBody>
      </p:sp>
      <p:sp>
        <p:nvSpPr>
          <p:cNvPr id="107523" name="Rectangle 7">
            <a:extLst>
              <a:ext uri="{FF2B5EF4-FFF2-40B4-BE49-F238E27FC236}">
                <a16:creationId xmlns:a16="http://schemas.microsoft.com/office/drawing/2014/main" id="{9ABFE433-BFDB-4B07-A042-D601CAEF327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ED5F1AC-607F-4038-AF49-3DA44762E31F}" type="slidenum">
              <a:rPr lang="en-US" altLang="ja-JP" sz="1300">
                <a:ea typeface="ＭＳ Ｐゴシック" panose="020B0600070205080204" pitchFamily="50" charset="-128"/>
              </a:rPr>
              <a:pPr algn="r" eaLnBrk="1" hangingPunct="1">
                <a:spcBef>
                  <a:spcPct val="0"/>
                </a:spcBef>
              </a:pPr>
              <a:t>58</a:t>
            </a:fld>
            <a:endParaRPr lang="en-US" altLang="ja-JP" sz="1300">
              <a:ea typeface="ＭＳ Ｐゴシック" panose="020B0600070205080204" pitchFamily="50" charset="-128"/>
            </a:endParaRPr>
          </a:p>
        </p:txBody>
      </p:sp>
      <p:sp>
        <p:nvSpPr>
          <p:cNvPr id="107524" name="Rectangle 2">
            <a:extLst>
              <a:ext uri="{FF2B5EF4-FFF2-40B4-BE49-F238E27FC236}">
                <a16:creationId xmlns:a16="http://schemas.microsoft.com/office/drawing/2014/main" id="{B7B48AFF-E0DF-4373-BBE2-4223F284892D}"/>
              </a:ext>
            </a:extLst>
          </p:cNvPr>
          <p:cNvSpPr>
            <a:spLocks noGrp="1" noRot="1" noChangeAspect="1" noChangeArrowheads="1" noTextEdit="1"/>
          </p:cNvSpPr>
          <p:nvPr>
            <p:ph type="sldImg"/>
          </p:nvPr>
        </p:nvSpPr>
        <p:spPr>
          <a:xfrm>
            <a:off x="915988" y="744538"/>
            <a:ext cx="4965700" cy="3724275"/>
          </a:xfrm>
          <a:ln/>
        </p:spPr>
      </p:sp>
      <p:sp>
        <p:nvSpPr>
          <p:cNvPr id="107525" name="Rectangle 3">
            <a:extLst>
              <a:ext uri="{FF2B5EF4-FFF2-40B4-BE49-F238E27FC236}">
                <a16:creationId xmlns:a16="http://schemas.microsoft.com/office/drawing/2014/main" id="{BEC287EC-D976-407F-82D2-1EC872EA47F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69603123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a:extLst>
              <a:ext uri="{FF2B5EF4-FFF2-40B4-BE49-F238E27FC236}">
                <a16:creationId xmlns:a16="http://schemas.microsoft.com/office/drawing/2014/main" id="{67422355-B3A5-4BE3-BB94-B26E759F2A6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5BBC6BE-7C1D-4538-A164-BBD45A1E2D7B}" type="slidenum">
              <a:rPr lang="en-US" altLang="ja-JP" sz="1300" smtClean="0">
                <a:ea typeface="ＭＳ Ｐゴシック" panose="020B0600070205080204" pitchFamily="50" charset="-128"/>
              </a:rPr>
              <a:pPr>
                <a:spcBef>
                  <a:spcPct val="0"/>
                </a:spcBef>
              </a:pPr>
              <a:t>59</a:t>
            </a:fld>
            <a:endParaRPr lang="en-US" altLang="ja-JP" sz="1300">
              <a:ea typeface="ＭＳ Ｐゴシック" panose="020B0600070205080204" pitchFamily="50" charset="-128"/>
            </a:endParaRPr>
          </a:p>
        </p:txBody>
      </p:sp>
      <p:sp>
        <p:nvSpPr>
          <p:cNvPr id="109571" name="Rectangle 7">
            <a:extLst>
              <a:ext uri="{FF2B5EF4-FFF2-40B4-BE49-F238E27FC236}">
                <a16:creationId xmlns:a16="http://schemas.microsoft.com/office/drawing/2014/main" id="{2647ED0F-B3E8-4E3C-8CE5-E7C984B015E8}"/>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CC489A5-BAA2-4619-970F-F961054C7A74}" type="slidenum">
              <a:rPr lang="en-US" altLang="ja-JP" sz="1300">
                <a:ea typeface="ＭＳ Ｐゴシック" panose="020B0600070205080204" pitchFamily="50" charset="-128"/>
              </a:rPr>
              <a:pPr algn="r" eaLnBrk="1" hangingPunct="1">
                <a:spcBef>
                  <a:spcPct val="0"/>
                </a:spcBef>
              </a:pPr>
              <a:t>59</a:t>
            </a:fld>
            <a:endParaRPr lang="en-US" altLang="ja-JP" sz="1300">
              <a:ea typeface="ＭＳ Ｐゴシック" panose="020B0600070205080204" pitchFamily="50" charset="-128"/>
            </a:endParaRPr>
          </a:p>
        </p:txBody>
      </p:sp>
      <p:sp>
        <p:nvSpPr>
          <p:cNvPr id="109572" name="Rectangle 2">
            <a:extLst>
              <a:ext uri="{FF2B5EF4-FFF2-40B4-BE49-F238E27FC236}">
                <a16:creationId xmlns:a16="http://schemas.microsoft.com/office/drawing/2014/main" id="{C01CE31F-88FE-4352-86C4-38763ED40535}"/>
              </a:ext>
            </a:extLst>
          </p:cNvPr>
          <p:cNvSpPr>
            <a:spLocks noGrp="1" noRot="1" noChangeAspect="1" noChangeArrowheads="1" noTextEdit="1"/>
          </p:cNvSpPr>
          <p:nvPr>
            <p:ph type="sldImg"/>
          </p:nvPr>
        </p:nvSpPr>
        <p:spPr>
          <a:xfrm>
            <a:off x="915988" y="744538"/>
            <a:ext cx="4965700" cy="3724275"/>
          </a:xfrm>
          <a:ln/>
        </p:spPr>
      </p:sp>
      <p:sp>
        <p:nvSpPr>
          <p:cNvPr id="109573" name="Rectangle 3">
            <a:extLst>
              <a:ext uri="{FF2B5EF4-FFF2-40B4-BE49-F238E27FC236}">
                <a16:creationId xmlns:a16="http://schemas.microsoft.com/office/drawing/2014/main" id="{6BA7C386-27FE-4A1A-8A0A-4C80B1CE663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89271327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a:extLst>
              <a:ext uri="{FF2B5EF4-FFF2-40B4-BE49-F238E27FC236}">
                <a16:creationId xmlns:a16="http://schemas.microsoft.com/office/drawing/2014/main" id="{561B301A-BEF9-411C-B598-6CB9A424B0B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4AAE01E-1CA7-47F0-B904-7DE236EE1726}" type="slidenum">
              <a:rPr lang="en-US" altLang="ja-JP" sz="1300" smtClean="0">
                <a:ea typeface="ＭＳ Ｐゴシック" panose="020B0600070205080204" pitchFamily="50" charset="-128"/>
              </a:rPr>
              <a:pPr>
                <a:spcBef>
                  <a:spcPct val="0"/>
                </a:spcBef>
              </a:pPr>
              <a:t>60</a:t>
            </a:fld>
            <a:endParaRPr lang="en-US" altLang="ja-JP" sz="1300">
              <a:ea typeface="ＭＳ Ｐゴシック" panose="020B0600070205080204" pitchFamily="50" charset="-128"/>
            </a:endParaRPr>
          </a:p>
        </p:txBody>
      </p:sp>
      <p:sp>
        <p:nvSpPr>
          <p:cNvPr id="111619" name="Rectangle 7">
            <a:extLst>
              <a:ext uri="{FF2B5EF4-FFF2-40B4-BE49-F238E27FC236}">
                <a16:creationId xmlns:a16="http://schemas.microsoft.com/office/drawing/2014/main" id="{210280DD-8AF9-4110-AC1B-D336B8FA4B5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B3FAB16A-4786-493B-B2AA-F7FBAE35C815}" type="slidenum">
              <a:rPr lang="en-US" altLang="ja-JP" sz="1300">
                <a:ea typeface="ＭＳ Ｐゴシック" panose="020B0600070205080204" pitchFamily="50" charset="-128"/>
              </a:rPr>
              <a:pPr algn="r" eaLnBrk="1" hangingPunct="1">
                <a:spcBef>
                  <a:spcPct val="0"/>
                </a:spcBef>
              </a:pPr>
              <a:t>60</a:t>
            </a:fld>
            <a:endParaRPr lang="en-US" altLang="ja-JP" sz="1300">
              <a:ea typeface="ＭＳ Ｐゴシック" panose="020B0600070205080204" pitchFamily="50" charset="-128"/>
            </a:endParaRPr>
          </a:p>
        </p:txBody>
      </p:sp>
      <p:sp>
        <p:nvSpPr>
          <p:cNvPr id="111620" name="Rectangle 2">
            <a:extLst>
              <a:ext uri="{FF2B5EF4-FFF2-40B4-BE49-F238E27FC236}">
                <a16:creationId xmlns:a16="http://schemas.microsoft.com/office/drawing/2014/main" id="{92646EC2-27DF-4FBE-9A73-512AB7AC4937}"/>
              </a:ext>
            </a:extLst>
          </p:cNvPr>
          <p:cNvSpPr>
            <a:spLocks noGrp="1" noRot="1" noChangeAspect="1" noChangeArrowheads="1" noTextEdit="1"/>
          </p:cNvSpPr>
          <p:nvPr>
            <p:ph type="sldImg"/>
          </p:nvPr>
        </p:nvSpPr>
        <p:spPr>
          <a:xfrm>
            <a:off x="915988" y="744538"/>
            <a:ext cx="4965700" cy="3724275"/>
          </a:xfrm>
          <a:ln/>
        </p:spPr>
      </p:sp>
      <p:sp>
        <p:nvSpPr>
          <p:cNvPr id="111621" name="Rectangle 3">
            <a:extLst>
              <a:ext uri="{FF2B5EF4-FFF2-40B4-BE49-F238E27FC236}">
                <a16:creationId xmlns:a16="http://schemas.microsoft.com/office/drawing/2014/main" id="{D13FC940-9B1C-4BF9-994F-CF94630F7C0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55192421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a:extLst>
              <a:ext uri="{FF2B5EF4-FFF2-40B4-BE49-F238E27FC236}">
                <a16:creationId xmlns:a16="http://schemas.microsoft.com/office/drawing/2014/main" id="{C0740C0C-4FC3-4EBA-A424-526FE1737CC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6FF7221-C447-4577-8D97-71AA232DC08C}" type="slidenum">
              <a:rPr lang="en-US" altLang="ja-JP" sz="1300" smtClean="0">
                <a:ea typeface="ＭＳ Ｐゴシック" panose="020B0600070205080204" pitchFamily="50" charset="-128"/>
              </a:rPr>
              <a:pPr>
                <a:spcBef>
                  <a:spcPct val="0"/>
                </a:spcBef>
              </a:pPr>
              <a:t>62</a:t>
            </a:fld>
            <a:endParaRPr lang="en-US" altLang="ja-JP" sz="1300">
              <a:ea typeface="ＭＳ Ｐゴシック" panose="020B0600070205080204" pitchFamily="50" charset="-128"/>
            </a:endParaRPr>
          </a:p>
        </p:txBody>
      </p:sp>
      <p:sp>
        <p:nvSpPr>
          <p:cNvPr id="114691" name="Rectangle 7">
            <a:extLst>
              <a:ext uri="{FF2B5EF4-FFF2-40B4-BE49-F238E27FC236}">
                <a16:creationId xmlns:a16="http://schemas.microsoft.com/office/drawing/2014/main" id="{536F44C4-BBEF-48ED-BD6C-F6799B86E87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3496909-A4A1-416E-A33B-32EE5D3F2971}" type="slidenum">
              <a:rPr lang="en-US" altLang="ja-JP" sz="1300">
                <a:ea typeface="ＭＳ Ｐゴシック" panose="020B0600070205080204" pitchFamily="50" charset="-128"/>
              </a:rPr>
              <a:pPr algn="r" eaLnBrk="1" hangingPunct="1">
                <a:spcBef>
                  <a:spcPct val="0"/>
                </a:spcBef>
              </a:pPr>
              <a:t>62</a:t>
            </a:fld>
            <a:endParaRPr lang="en-US" altLang="ja-JP" sz="1300">
              <a:ea typeface="ＭＳ Ｐゴシック" panose="020B0600070205080204" pitchFamily="50" charset="-128"/>
            </a:endParaRPr>
          </a:p>
        </p:txBody>
      </p:sp>
      <p:sp>
        <p:nvSpPr>
          <p:cNvPr id="114692" name="Rectangle 2">
            <a:extLst>
              <a:ext uri="{FF2B5EF4-FFF2-40B4-BE49-F238E27FC236}">
                <a16:creationId xmlns:a16="http://schemas.microsoft.com/office/drawing/2014/main" id="{FC680943-D3BD-4799-AB6F-0BF66B6E3D52}"/>
              </a:ext>
            </a:extLst>
          </p:cNvPr>
          <p:cNvSpPr>
            <a:spLocks noGrp="1" noRot="1" noChangeAspect="1" noChangeArrowheads="1" noTextEdit="1"/>
          </p:cNvSpPr>
          <p:nvPr>
            <p:ph type="sldImg"/>
          </p:nvPr>
        </p:nvSpPr>
        <p:spPr>
          <a:xfrm>
            <a:off x="915988" y="744538"/>
            <a:ext cx="4965700" cy="3724275"/>
          </a:xfrm>
          <a:ln/>
        </p:spPr>
      </p:sp>
      <p:sp>
        <p:nvSpPr>
          <p:cNvPr id="114693" name="Rectangle 3">
            <a:extLst>
              <a:ext uri="{FF2B5EF4-FFF2-40B4-BE49-F238E27FC236}">
                <a16:creationId xmlns:a16="http://schemas.microsoft.com/office/drawing/2014/main" id="{D3FAD239-5E40-44FA-81C0-A9C5F5C88A8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a:extLst>
              <a:ext uri="{FF2B5EF4-FFF2-40B4-BE49-F238E27FC236}">
                <a16:creationId xmlns:a16="http://schemas.microsoft.com/office/drawing/2014/main" id="{ACEA1F56-A04F-426B-8D9C-8D9BFAE365B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F0D4804-31BA-4D08-B746-083FE8C190DC}" type="slidenum">
              <a:rPr lang="en-US" altLang="ja-JP" sz="1300" smtClean="0">
                <a:ea typeface="ＭＳ Ｐゴシック" panose="020B0600070205080204" pitchFamily="50" charset="-128"/>
              </a:rPr>
              <a:pPr>
                <a:spcBef>
                  <a:spcPct val="0"/>
                </a:spcBef>
              </a:pPr>
              <a:t>6</a:t>
            </a:fld>
            <a:endParaRPr lang="en-US" altLang="ja-JP" sz="1300">
              <a:ea typeface="ＭＳ Ｐゴシック" panose="020B0600070205080204" pitchFamily="50" charset="-128"/>
            </a:endParaRPr>
          </a:p>
        </p:txBody>
      </p:sp>
      <p:sp>
        <p:nvSpPr>
          <p:cNvPr id="15363" name="Rectangle 7">
            <a:extLst>
              <a:ext uri="{FF2B5EF4-FFF2-40B4-BE49-F238E27FC236}">
                <a16:creationId xmlns:a16="http://schemas.microsoft.com/office/drawing/2014/main" id="{B914A587-611E-46EC-B361-220C031D79B7}"/>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1A4AEEE-469E-4B8B-AD04-25494913B8B4}" type="slidenum">
              <a:rPr lang="en-US" altLang="ja-JP" sz="1300">
                <a:ea typeface="ＭＳ Ｐゴシック" panose="020B0600070205080204" pitchFamily="50" charset="-128"/>
              </a:rPr>
              <a:pPr algn="r" eaLnBrk="1" hangingPunct="1">
                <a:spcBef>
                  <a:spcPct val="0"/>
                </a:spcBef>
              </a:pPr>
              <a:t>6</a:t>
            </a:fld>
            <a:endParaRPr lang="en-US" altLang="ja-JP" sz="1300">
              <a:ea typeface="ＭＳ Ｐゴシック" panose="020B0600070205080204" pitchFamily="50" charset="-128"/>
            </a:endParaRPr>
          </a:p>
        </p:txBody>
      </p:sp>
      <p:sp>
        <p:nvSpPr>
          <p:cNvPr id="15364" name="Rectangle 2">
            <a:extLst>
              <a:ext uri="{FF2B5EF4-FFF2-40B4-BE49-F238E27FC236}">
                <a16:creationId xmlns:a16="http://schemas.microsoft.com/office/drawing/2014/main" id="{9F9048A0-5E4E-4150-B972-43B9A666A2DA}"/>
              </a:ext>
            </a:extLst>
          </p:cNvPr>
          <p:cNvSpPr>
            <a:spLocks noGrp="1" noRot="1" noChangeAspect="1" noChangeArrowheads="1" noTextEdit="1"/>
          </p:cNvSpPr>
          <p:nvPr>
            <p:ph type="sldImg"/>
          </p:nvPr>
        </p:nvSpPr>
        <p:spPr>
          <a:xfrm>
            <a:off x="915988" y="744538"/>
            <a:ext cx="4965700" cy="3724275"/>
          </a:xfrm>
          <a:ln/>
        </p:spPr>
      </p:sp>
      <p:sp>
        <p:nvSpPr>
          <p:cNvPr id="15365" name="Rectangle 3">
            <a:extLst>
              <a:ext uri="{FF2B5EF4-FFF2-40B4-BE49-F238E27FC236}">
                <a16:creationId xmlns:a16="http://schemas.microsoft.com/office/drawing/2014/main" id="{52FEE02D-C820-4406-9D82-B97AD2F72C6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a:latin typeface="Arial" panose="020B0604020202020204" pitchFamily="34" charset="0"/>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7">
            <a:extLst>
              <a:ext uri="{FF2B5EF4-FFF2-40B4-BE49-F238E27FC236}">
                <a16:creationId xmlns:a16="http://schemas.microsoft.com/office/drawing/2014/main" id="{70758FF8-50B4-46A6-893F-2719268E3D1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9C5A28F-C086-4FB7-81E8-C1315ED25C8E}" type="slidenum">
              <a:rPr lang="en-US" altLang="ja-JP" sz="1300" smtClean="0">
                <a:ea typeface="ＭＳ Ｐゴシック" panose="020B0600070205080204" pitchFamily="50" charset="-128"/>
              </a:rPr>
              <a:pPr>
                <a:spcBef>
                  <a:spcPct val="0"/>
                </a:spcBef>
              </a:pPr>
              <a:t>63</a:t>
            </a:fld>
            <a:endParaRPr lang="en-US" altLang="ja-JP" sz="1300">
              <a:ea typeface="ＭＳ Ｐゴシック" panose="020B0600070205080204" pitchFamily="50" charset="-128"/>
            </a:endParaRPr>
          </a:p>
        </p:txBody>
      </p:sp>
      <p:sp>
        <p:nvSpPr>
          <p:cNvPr id="116739" name="Rectangle 7">
            <a:extLst>
              <a:ext uri="{FF2B5EF4-FFF2-40B4-BE49-F238E27FC236}">
                <a16:creationId xmlns:a16="http://schemas.microsoft.com/office/drawing/2014/main" id="{EC02DF3B-B66F-48FF-989C-81EB83D4CD13}"/>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9C6B8CE5-FFEC-491B-95A4-15EFA5DC29F5}" type="slidenum">
              <a:rPr lang="en-US" altLang="ja-JP" sz="1300">
                <a:ea typeface="ＭＳ Ｐゴシック" panose="020B0600070205080204" pitchFamily="50" charset="-128"/>
              </a:rPr>
              <a:pPr algn="r" eaLnBrk="1" hangingPunct="1">
                <a:spcBef>
                  <a:spcPct val="0"/>
                </a:spcBef>
              </a:pPr>
              <a:t>63</a:t>
            </a:fld>
            <a:endParaRPr lang="en-US" altLang="ja-JP" sz="1300">
              <a:ea typeface="ＭＳ Ｐゴシック" panose="020B0600070205080204" pitchFamily="50" charset="-128"/>
            </a:endParaRPr>
          </a:p>
        </p:txBody>
      </p:sp>
      <p:sp>
        <p:nvSpPr>
          <p:cNvPr id="116740" name="Rectangle 2">
            <a:extLst>
              <a:ext uri="{FF2B5EF4-FFF2-40B4-BE49-F238E27FC236}">
                <a16:creationId xmlns:a16="http://schemas.microsoft.com/office/drawing/2014/main" id="{1ADA8503-898E-468D-BE52-A0531E788F39}"/>
              </a:ext>
            </a:extLst>
          </p:cNvPr>
          <p:cNvSpPr>
            <a:spLocks noGrp="1" noRot="1" noChangeAspect="1" noChangeArrowheads="1" noTextEdit="1"/>
          </p:cNvSpPr>
          <p:nvPr>
            <p:ph type="sldImg"/>
          </p:nvPr>
        </p:nvSpPr>
        <p:spPr>
          <a:xfrm>
            <a:off x="915988" y="744538"/>
            <a:ext cx="4965700" cy="3724275"/>
          </a:xfrm>
          <a:ln/>
        </p:spPr>
      </p:sp>
      <p:sp>
        <p:nvSpPr>
          <p:cNvPr id="116741" name="Rectangle 3">
            <a:extLst>
              <a:ext uri="{FF2B5EF4-FFF2-40B4-BE49-F238E27FC236}">
                <a16:creationId xmlns:a16="http://schemas.microsoft.com/office/drawing/2014/main" id="{A3E9AF21-DF9D-485C-BACF-2B174E35F35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7">
            <a:extLst>
              <a:ext uri="{FF2B5EF4-FFF2-40B4-BE49-F238E27FC236}">
                <a16:creationId xmlns:a16="http://schemas.microsoft.com/office/drawing/2014/main" id="{6C50F511-C6F4-4020-9384-F2A3A8A56B6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1705F08D-7A1D-4D15-A730-C5E55A83D583}" type="slidenum">
              <a:rPr lang="en-US" altLang="ja-JP" sz="1300" smtClean="0">
                <a:ea typeface="ＭＳ Ｐゴシック" panose="020B0600070205080204" pitchFamily="50" charset="-128"/>
              </a:rPr>
              <a:pPr>
                <a:spcBef>
                  <a:spcPct val="0"/>
                </a:spcBef>
              </a:pPr>
              <a:t>64</a:t>
            </a:fld>
            <a:endParaRPr lang="en-US" altLang="ja-JP" sz="1300">
              <a:ea typeface="ＭＳ Ｐゴシック" panose="020B0600070205080204" pitchFamily="50" charset="-128"/>
            </a:endParaRPr>
          </a:p>
        </p:txBody>
      </p:sp>
      <p:sp>
        <p:nvSpPr>
          <p:cNvPr id="118787" name="Rectangle 7">
            <a:extLst>
              <a:ext uri="{FF2B5EF4-FFF2-40B4-BE49-F238E27FC236}">
                <a16:creationId xmlns:a16="http://schemas.microsoft.com/office/drawing/2014/main" id="{DABD9484-561E-4782-83FB-495D60071533}"/>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4E4703F-470B-4C44-B5BF-6E881CA0D6EE}" type="slidenum">
              <a:rPr lang="en-US" altLang="ja-JP" sz="1300">
                <a:ea typeface="ＭＳ Ｐゴシック" panose="020B0600070205080204" pitchFamily="50" charset="-128"/>
              </a:rPr>
              <a:pPr algn="r" eaLnBrk="1" hangingPunct="1">
                <a:spcBef>
                  <a:spcPct val="0"/>
                </a:spcBef>
              </a:pPr>
              <a:t>64</a:t>
            </a:fld>
            <a:endParaRPr lang="en-US" altLang="ja-JP" sz="1300">
              <a:ea typeface="ＭＳ Ｐゴシック" panose="020B0600070205080204" pitchFamily="50" charset="-128"/>
            </a:endParaRPr>
          </a:p>
        </p:txBody>
      </p:sp>
      <p:sp>
        <p:nvSpPr>
          <p:cNvPr id="118788" name="Rectangle 2">
            <a:extLst>
              <a:ext uri="{FF2B5EF4-FFF2-40B4-BE49-F238E27FC236}">
                <a16:creationId xmlns:a16="http://schemas.microsoft.com/office/drawing/2014/main" id="{F662056B-AA52-4848-935E-1B7B3F842CD1}"/>
              </a:ext>
            </a:extLst>
          </p:cNvPr>
          <p:cNvSpPr>
            <a:spLocks noGrp="1" noRot="1" noChangeAspect="1" noChangeArrowheads="1" noTextEdit="1"/>
          </p:cNvSpPr>
          <p:nvPr>
            <p:ph type="sldImg"/>
          </p:nvPr>
        </p:nvSpPr>
        <p:spPr>
          <a:xfrm>
            <a:off x="915988" y="744538"/>
            <a:ext cx="4965700" cy="3724275"/>
          </a:xfrm>
          <a:ln/>
        </p:spPr>
      </p:sp>
      <p:sp>
        <p:nvSpPr>
          <p:cNvPr id="118789" name="Rectangle 3">
            <a:extLst>
              <a:ext uri="{FF2B5EF4-FFF2-40B4-BE49-F238E27FC236}">
                <a16:creationId xmlns:a16="http://schemas.microsoft.com/office/drawing/2014/main" id="{A7681611-9917-4021-BF6B-A24D83871B8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7">
            <a:extLst>
              <a:ext uri="{FF2B5EF4-FFF2-40B4-BE49-F238E27FC236}">
                <a16:creationId xmlns:a16="http://schemas.microsoft.com/office/drawing/2014/main" id="{AB5F8404-62EF-4AE3-A77F-9BA26B0BEB5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5A4DDC0-694A-42CE-9100-297BB365B99F}" type="slidenum">
              <a:rPr lang="en-US" altLang="ja-JP" sz="1300" smtClean="0">
                <a:ea typeface="ＭＳ Ｐゴシック" panose="020B0600070205080204" pitchFamily="50" charset="-128"/>
              </a:rPr>
              <a:pPr>
                <a:spcBef>
                  <a:spcPct val="0"/>
                </a:spcBef>
              </a:pPr>
              <a:t>65</a:t>
            </a:fld>
            <a:endParaRPr lang="en-US" altLang="ja-JP" sz="1300">
              <a:ea typeface="ＭＳ Ｐゴシック" panose="020B0600070205080204" pitchFamily="50" charset="-128"/>
            </a:endParaRPr>
          </a:p>
        </p:txBody>
      </p:sp>
      <p:sp>
        <p:nvSpPr>
          <p:cNvPr id="120835" name="Rectangle 7">
            <a:extLst>
              <a:ext uri="{FF2B5EF4-FFF2-40B4-BE49-F238E27FC236}">
                <a16:creationId xmlns:a16="http://schemas.microsoft.com/office/drawing/2014/main" id="{4A9BEEB1-2AB8-4F9B-8D3A-A84F1AE89618}"/>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507A2F4-0E94-4948-B8AE-E0DFDE5883B1}" type="slidenum">
              <a:rPr lang="en-US" altLang="ja-JP" sz="1300">
                <a:ea typeface="ＭＳ Ｐゴシック" panose="020B0600070205080204" pitchFamily="50" charset="-128"/>
              </a:rPr>
              <a:pPr algn="r" eaLnBrk="1" hangingPunct="1">
                <a:spcBef>
                  <a:spcPct val="0"/>
                </a:spcBef>
              </a:pPr>
              <a:t>65</a:t>
            </a:fld>
            <a:endParaRPr lang="en-US" altLang="ja-JP" sz="1300">
              <a:ea typeface="ＭＳ Ｐゴシック" panose="020B0600070205080204" pitchFamily="50" charset="-128"/>
            </a:endParaRPr>
          </a:p>
        </p:txBody>
      </p:sp>
      <p:sp>
        <p:nvSpPr>
          <p:cNvPr id="120836" name="Rectangle 2">
            <a:extLst>
              <a:ext uri="{FF2B5EF4-FFF2-40B4-BE49-F238E27FC236}">
                <a16:creationId xmlns:a16="http://schemas.microsoft.com/office/drawing/2014/main" id="{0B8A7556-7A81-45FE-A72A-A84EC6011594}"/>
              </a:ext>
            </a:extLst>
          </p:cNvPr>
          <p:cNvSpPr>
            <a:spLocks noGrp="1" noRot="1" noChangeAspect="1" noChangeArrowheads="1" noTextEdit="1"/>
          </p:cNvSpPr>
          <p:nvPr>
            <p:ph type="sldImg"/>
          </p:nvPr>
        </p:nvSpPr>
        <p:spPr>
          <a:xfrm>
            <a:off x="915988" y="744538"/>
            <a:ext cx="4965700" cy="3724275"/>
          </a:xfrm>
          <a:ln/>
        </p:spPr>
      </p:sp>
      <p:sp>
        <p:nvSpPr>
          <p:cNvPr id="120837" name="Rectangle 3">
            <a:extLst>
              <a:ext uri="{FF2B5EF4-FFF2-40B4-BE49-F238E27FC236}">
                <a16:creationId xmlns:a16="http://schemas.microsoft.com/office/drawing/2014/main" id="{142C03B4-F2AD-49F9-AB0E-23741A1D2C3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a:extLst>
              <a:ext uri="{FF2B5EF4-FFF2-40B4-BE49-F238E27FC236}">
                <a16:creationId xmlns:a16="http://schemas.microsoft.com/office/drawing/2014/main" id="{B3360D5C-F1FA-471E-89C6-6BBE8275E34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7627940-A762-4B4F-9323-51DD623A606D}" type="slidenum">
              <a:rPr lang="en-US" altLang="ja-JP" sz="1300" smtClean="0">
                <a:ea typeface="ＭＳ Ｐゴシック" panose="020B0600070205080204" pitchFamily="50" charset="-128"/>
              </a:rPr>
              <a:pPr>
                <a:spcBef>
                  <a:spcPct val="0"/>
                </a:spcBef>
              </a:pPr>
              <a:t>66</a:t>
            </a:fld>
            <a:endParaRPr lang="en-US" altLang="ja-JP" sz="1300">
              <a:ea typeface="ＭＳ Ｐゴシック" panose="020B0600070205080204" pitchFamily="50" charset="-128"/>
            </a:endParaRPr>
          </a:p>
        </p:txBody>
      </p:sp>
      <p:sp>
        <p:nvSpPr>
          <p:cNvPr id="122883" name="Rectangle 7">
            <a:extLst>
              <a:ext uri="{FF2B5EF4-FFF2-40B4-BE49-F238E27FC236}">
                <a16:creationId xmlns:a16="http://schemas.microsoft.com/office/drawing/2014/main" id="{3F5685CE-E408-4B87-8317-D722B3CA7E6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9722405-7962-43C3-BEFF-D41FAD8A6904}" type="slidenum">
              <a:rPr lang="en-US" altLang="ja-JP" sz="1300">
                <a:ea typeface="ＭＳ Ｐゴシック" panose="020B0600070205080204" pitchFamily="50" charset="-128"/>
              </a:rPr>
              <a:pPr algn="r" eaLnBrk="1" hangingPunct="1">
                <a:spcBef>
                  <a:spcPct val="0"/>
                </a:spcBef>
              </a:pPr>
              <a:t>66</a:t>
            </a:fld>
            <a:endParaRPr lang="en-US" altLang="ja-JP" sz="1300">
              <a:ea typeface="ＭＳ Ｐゴシック" panose="020B0600070205080204" pitchFamily="50" charset="-128"/>
            </a:endParaRPr>
          </a:p>
        </p:txBody>
      </p:sp>
      <p:sp>
        <p:nvSpPr>
          <p:cNvPr id="122884" name="Rectangle 2">
            <a:extLst>
              <a:ext uri="{FF2B5EF4-FFF2-40B4-BE49-F238E27FC236}">
                <a16:creationId xmlns:a16="http://schemas.microsoft.com/office/drawing/2014/main" id="{3D278014-79E3-48E2-9833-BF56E0965D1B}"/>
              </a:ext>
            </a:extLst>
          </p:cNvPr>
          <p:cNvSpPr>
            <a:spLocks noGrp="1" noRot="1" noChangeAspect="1" noChangeArrowheads="1" noTextEdit="1"/>
          </p:cNvSpPr>
          <p:nvPr>
            <p:ph type="sldImg"/>
          </p:nvPr>
        </p:nvSpPr>
        <p:spPr>
          <a:xfrm>
            <a:off x="915988" y="744538"/>
            <a:ext cx="4965700" cy="3724275"/>
          </a:xfrm>
          <a:ln/>
        </p:spPr>
      </p:sp>
      <p:sp>
        <p:nvSpPr>
          <p:cNvPr id="122885" name="Rectangle 3">
            <a:extLst>
              <a:ext uri="{FF2B5EF4-FFF2-40B4-BE49-F238E27FC236}">
                <a16:creationId xmlns:a16="http://schemas.microsoft.com/office/drawing/2014/main" id="{15221389-7AF6-4A17-9EC0-16EED0D558B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a:extLst>
              <a:ext uri="{FF2B5EF4-FFF2-40B4-BE49-F238E27FC236}">
                <a16:creationId xmlns:a16="http://schemas.microsoft.com/office/drawing/2014/main" id="{B3360D5C-F1FA-471E-89C6-6BBE8275E34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7627940-A762-4B4F-9323-51DD623A606D}" type="slidenum">
              <a:rPr lang="en-US" altLang="ja-JP" sz="1300" smtClean="0">
                <a:ea typeface="ＭＳ Ｐゴシック" panose="020B0600070205080204" pitchFamily="50" charset="-128"/>
              </a:rPr>
              <a:pPr>
                <a:spcBef>
                  <a:spcPct val="0"/>
                </a:spcBef>
              </a:pPr>
              <a:t>67</a:t>
            </a:fld>
            <a:endParaRPr lang="en-US" altLang="ja-JP" sz="1300">
              <a:ea typeface="ＭＳ Ｐゴシック" panose="020B0600070205080204" pitchFamily="50" charset="-128"/>
            </a:endParaRPr>
          </a:p>
        </p:txBody>
      </p:sp>
      <p:sp>
        <p:nvSpPr>
          <p:cNvPr id="122883" name="Rectangle 7">
            <a:extLst>
              <a:ext uri="{FF2B5EF4-FFF2-40B4-BE49-F238E27FC236}">
                <a16:creationId xmlns:a16="http://schemas.microsoft.com/office/drawing/2014/main" id="{3F5685CE-E408-4B87-8317-D722B3CA7E6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9722405-7962-43C3-BEFF-D41FAD8A6904}" type="slidenum">
              <a:rPr lang="en-US" altLang="ja-JP" sz="1300">
                <a:ea typeface="ＭＳ Ｐゴシック" panose="020B0600070205080204" pitchFamily="50" charset="-128"/>
              </a:rPr>
              <a:pPr algn="r" eaLnBrk="1" hangingPunct="1">
                <a:spcBef>
                  <a:spcPct val="0"/>
                </a:spcBef>
              </a:pPr>
              <a:t>67</a:t>
            </a:fld>
            <a:endParaRPr lang="en-US" altLang="ja-JP" sz="1300">
              <a:ea typeface="ＭＳ Ｐゴシック" panose="020B0600070205080204" pitchFamily="50" charset="-128"/>
            </a:endParaRPr>
          </a:p>
        </p:txBody>
      </p:sp>
      <p:sp>
        <p:nvSpPr>
          <p:cNvPr id="122884" name="Rectangle 2">
            <a:extLst>
              <a:ext uri="{FF2B5EF4-FFF2-40B4-BE49-F238E27FC236}">
                <a16:creationId xmlns:a16="http://schemas.microsoft.com/office/drawing/2014/main" id="{3D278014-79E3-48E2-9833-BF56E0965D1B}"/>
              </a:ext>
            </a:extLst>
          </p:cNvPr>
          <p:cNvSpPr>
            <a:spLocks noGrp="1" noRot="1" noChangeAspect="1" noChangeArrowheads="1" noTextEdit="1"/>
          </p:cNvSpPr>
          <p:nvPr>
            <p:ph type="sldImg"/>
          </p:nvPr>
        </p:nvSpPr>
        <p:spPr>
          <a:xfrm>
            <a:off x="915988" y="744538"/>
            <a:ext cx="4965700" cy="3724275"/>
          </a:xfrm>
          <a:ln/>
        </p:spPr>
      </p:sp>
      <p:sp>
        <p:nvSpPr>
          <p:cNvPr id="122885" name="Rectangle 3">
            <a:extLst>
              <a:ext uri="{FF2B5EF4-FFF2-40B4-BE49-F238E27FC236}">
                <a16:creationId xmlns:a16="http://schemas.microsoft.com/office/drawing/2014/main" id="{15221389-7AF6-4A17-9EC0-16EED0D558B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81894317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7">
            <a:extLst>
              <a:ext uri="{FF2B5EF4-FFF2-40B4-BE49-F238E27FC236}">
                <a16:creationId xmlns:a16="http://schemas.microsoft.com/office/drawing/2014/main" id="{20FE17FE-072A-4FDB-886B-3ACE2AECA2C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60E54B7-1E79-442B-BE0A-F51FF0F0047F}" type="slidenum">
              <a:rPr lang="en-US" altLang="ja-JP" sz="1300" smtClean="0">
                <a:ea typeface="ＭＳ Ｐゴシック" panose="020B0600070205080204" pitchFamily="50" charset="-128"/>
              </a:rPr>
              <a:pPr>
                <a:spcBef>
                  <a:spcPct val="0"/>
                </a:spcBef>
              </a:pPr>
              <a:t>68</a:t>
            </a:fld>
            <a:endParaRPr lang="en-US" altLang="ja-JP" sz="1300">
              <a:ea typeface="ＭＳ Ｐゴシック" panose="020B0600070205080204" pitchFamily="50" charset="-128"/>
            </a:endParaRPr>
          </a:p>
        </p:txBody>
      </p:sp>
      <p:sp>
        <p:nvSpPr>
          <p:cNvPr id="129027" name="Rectangle 7">
            <a:extLst>
              <a:ext uri="{FF2B5EF4-FFF2-40B4-BE49-F238E27FC236}">
                <a16:creationId xmlns:a16="http://schemas.microsoft.com/office/drawing/2014/main" id="{1FFD7424-9764-4785-A6E1-C6F6DC971C3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720D927-1DBF-4BFB-B2D1-6FE59B1B637F}" type="slidenum">
              <a:rPr lang="en-US" altLang="ja-JP" sz="1300">
                <a:ea typeface="ＭＳ Ｐゴシック" panose="020B0600070205080204" pitchFamily="50" charset="-128"/>
              </a:rPr>
              <a:pPr algn="r" eaLnBrk="1" hangingPunct="1">
                <a:spcBef>
                  <a:spcPct val="0"/>
                </a:spcBef>
              </a:pPr>
              <a:t>68</a:t>
            </a:fld>
            <a:endParaRPr lang="en-US" altLang="ja-JP" sz="1300">
              <a:ea typeface="ＭＳ Ｐゴシック" panose="020B0600070205080204" pitchFamily="50" charset="-128"/>
            </a:endParaRPr>
          </a:p>
        </p:txBody>
      </p:sp>
      <p:sp>
        <p:nvSpPr>
          <p:cNvPr id="129028" name="Rectangle 2">
            <a:extLst>
              <a:ext uri="{FF2B5EF4-FFF2-40B4-BE49-F238E27FC236}">
                <a16:creationId xmlns:a16="http://schemas.microsoft.com/office/drawing/2014/main" id="{243C844B-69D5-46F4-8F98-3C6827F175EB}"/>
              </a:ext>
            </a:extLst>
          </p:cNvPr>
          <p:cNvSpPr>
            <a:spLocks noGrp="1" noRot="1" noChangeAspect="1" noChangeArrowheads="1" noTextEdit="1"/>
          </p:cNvSpPr>
          <p:nvPr>
            <p:ph type="sldImg"/>
          </p:nvPr>
        </p:nvSpPr>
        <p:spPr>
          <a:xfrm>
            <a:off x="915988" y="744538"/>
            <a:ext cx="4965700" cy="3724275"/>
          </a:xfrm>
          <a:ln/>
        </p:spPr>
      </p:sp>
      <p:sp>
        <p:nvSpPr>
          <p:cNvPr id="129029" name="Rectangle 3">
            <a:extLst>
              <a:ext uri="{FF2B5EF4-FFF2-40B4-BE49-F238E27FC236}">
                <a16:creationId xmlns:a16="http://schemas.microsoft.com/office/drawing/2014/main" id="{01C107E7-644D-45CD-90DF-B05ADB26FBF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01783008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7">
            <a:extLst>
              <a:ext uri="{FF2B5EF4-FFF2-40B4-BE49-F238E27FC236}">
                <a16:creationId xmlns:a16="http://schemas.microsoft.com/office/drawing/2014/main" id="{ECBBFC27-AA56-4E58-B123-6E7962714CB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A8C03B6-31E2-4ACE-9F57-39305119D62E}" type="slidenum">
              <a:rPr lang="en-US" altLang="ja-JP" sz="1300" smtClean="0">
                <a:ea typeface="ＭＳ Ｐゴシック" panose="020B0600070205080204" pitchFamily="50" charset="-128"/>
              </a:rPr>
              <a:pPr>
                <a:spcBef>
                  <a:spcPct val="0"/>
                </a:spcBef>
              </a:pPr>
              <a:t>69</a:t>
            </a:fld>
            <a:endParaRPr lang="en-US" altLang="ja-JP" sz="1300">
              <a:ea typeface="ＭＳ Ｐゴシック" panose="020B0600070205080204" pitchFamily="50" charset="-128"/>
            </a:endParaRPr>
          </a:p>
        </p:txBody>
      </p:sp>
      <p:sp>
        <p:nvSpPr>
          <p:cNvPr id="131075" name="Rectangle 7">
            <a:extLst>
              <a:ext uri="{FF2B5EF4-FFF2-40B4-BE49-F238E27FC236}">
                <a16:creationId xmlns:a16="http://schemas.microsoft.com/office/drawing/2014/main" id="{CB13C659-2669-4200-844A-6C42309AD78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28BC222-70FE-4AE9-8AA7-6172219D598D}" type="slidenum">
              <a:rPr lang="en-US" altLang="ja-JP" sz="1300">
                <a:ea typeface="ＭＳ Ｐゴシック" panose="020B0600070205080204" pitchFamily="50" charset="-128"/>
              </a:rPr>
              <a:pPr algn="r" eaLnBrk="1" hangingPunct="1">
                <a:spcBef>
                  <a:spcPct val="0"/>
                </a:spcBef>
              </a:pPr>
              <a:t>69</a:t>
            </a:fld>
            <a:endParaRPr lang="en-US" altLang="ja-JP" sz="1300">
              <a:ea typeface="ＭＳ Ｐゴシック" panose="020B0600070205080204" pitchFamily="50" charset="-128"/>
            </a:endParaRPr>
          </a:p>
        </p:txBody>
      </p:sp>
      <p:sp>
        <p:nvSpPr>
          <p:cNvPr id="131076" name="Rectangle 2">
            <a:extLst>
              <a:ext uri="{FF2B5EF4-FFF2-40B4-BE49-F238E27FC236}">
                <a16:creationId xmlns:a16="http://schemas.microsoft.com/office/drawing/2014/main" id="{885A3A29-6EB5-42C2-B32E-B587176278F7}"/>
              </a:ext>
            </a:extLst>
          </p:cNvPr>
          <p:cNvSpPr>
            <a:spLocks noGrp="1" noRot="1" noChangeAspect="1" noChangeArrowheads="1" noTextEdit="1"/>
          </p:cNvSpPr>
          <p:nvPr>
            <p:ph type="sldImg"/>
          </p:nvPr>
        </p:nvSpPr>
        <p:spPr>
          <a:xfrm>
            <a:off x="915988" y="744538"/>
            <a:ext cx="4965700" cy="3724275"/>
          </a:xfrm>
          <a:ln/>
        </p:spPr>
      </p:sp>
      <p:sp>
        <p:nvSpPr>
          <p:cNvPr id="131077" name="Rectangle 3">
            <a:extLst>
              <a:ext uri="{FF2B5EF4-FFF2-40B4-BE49-F238E27FC236}">
                <a16:creationId xmlns:a16="http://schemas.microsoft.com/office/drawing/2014/main" id="{FC98BBB9-46A3-44FE-9B01-97D3078E328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a:extLst>
              <a:ext uri="{FF2B5EF4-FFF2-40B4-BE49-F238E27FC236}">
                <a16:creationId xmlns:a16="http://schemas.microsoft.com/office/drawing/2014/main" id="{D319118B-A081-44EF-9AD0-06A4058303C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BBCF2E6-D215-47FF-A1A5-9451EAAB36DC}" type="slidenum">
              <a:rPr lang="en-US" altLang="ja-JP" sz="1300" smtClean="0">
                <a:ea typeface="ＭＳ Ｐゴシック" panose="020B0600070205080204" pitchFamily="50" charset="-128"/>
              </a:rPr>
              <a:pPr>
                <a:spcBef>
                  <a:spcPct val="0"/>
                </a:spcBef>
              </a:pPr>
              <a:t>70</a:t>
            </a:fld>
            <a:endParaRPr lang="en-US" altLang="ja-JP" sz="1300">
              <a:ea typeface="ＭＳ Ｐゴシック" panose="020B0600070205080204" pitchFamily="50" charset="-128"/>
            </a:endParaRPr>
          </a:p>
        </p:txBody>
      </p:sp>
      <p:sp>
        <p:nvSpPr>
          <p:cNvPr id="133123" name="Rectangle 7">
            <a:extLst>
              <a:ext uri="{FF2B5EF4-FFF2-40B4-BE49-F238E27FC236}">
                <a16:creationId xmlns:a16="http://schemas.microsoft.com/office/drawing/2014/main" id="{A119717F-AC08-4637-BEA1-4E70C0F0DEC1}"/>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A8DCFEC4-7362-4061-9CC5-D81560F57899}" type="slidenum">
              <a:rPr lang="en-US" altLang="ja-JP" sz="1300">
                <a:ea typeface="ＭＳ Ｐゴシック" panose="020B0600070205080204" pitchFamily="50" charset="-128"/>
              </a:rPr>
              <a:pPr algn="r" eaLnBrk="1" hangingPunct="1">
                <a:spcBef>
                  <a:spcPct val="0"/>
                </a:spcBef>
              </a:pPr>
              <a:t>70</a:t>
            </a:fld>
            <a:endParaRPr lang="en-US" altLang="ja-JP" sz="1300">
              <a:ea typeface="ＭＳ Ｐゴシック" panose="020B0600070205080204" pitchFamily="50" charset="-128"/>
            </a:endParaRPr>
          </a:p>
        </p:txBody>
      </p:sp>
      <p:sp>
        <p:nvSpPr>
          <p:cNvPr id="133124" name="Rectangle 2">
            <a:extLst>
              <a:ext uri="{FF2B5EF4-FFF2-40B4-BE49-F238E27FC236}">
                <a16:creationId xmlns:a16="http://schemas.microsoft.com/office/drawing/2014/main" id="{9F171298-541F-4F5C-A98B-2F65674EADBF}"/>
              </a:ext>
            </a:extLst>
          </p:cNvPr>
          <p:cNvSpPr>
            <a:spLocks noGrp="1" noRot="1" noChangeAspect="1" noChangeArrowheads="1" noTextEdit="1"/>
          </p:cNvSpPr>
          <p:nvPr>
            <p:ph type="sldImg"/>
          </p:nvPr>
        </p:nvSpPr>
        <p:spPr>
          <a:xfrm>
            <a:off x="915988" y="744538"/>
            <a:ext cx="4965700" cy="3724275"/>
          </a:xfrm>
          <a:ln/>
        </p:spPr>
      </p:sp>
      <p:sp>
        <p:nvSpPr>
          <p:cNvPr id="133125" name="Rectangle 3">
            <a:extLst>
              <a:ext uri="{FF2B5EF4-FFF2-40B4-BE49-F238E27FC236}">
                <a16:creationId xmlns:a16="http://schemas.microsoft.com/office/drawing/2014/main" id="{B97FB19C-ECF3-451F-89F9-AEF1EBD3612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7">
            <a:extLst>
              <a:ext uri="{FF2B5EF4-FFF2-40B4-BE49-F238E27FC236}">
                <a16:creationId xmlns:a16="http://schemas.microsoft.com/office/drawing/2014/main" id="{6174C654-405F-408E-8960-1C8E44A82CF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182402B-DC93-445D-A59C-ECC51D971C49}" type="slidenum">
              <a:rPr lang="en-US" altLang="ja-JP" sz="1300" smtClean="0">
                <a:ea typeface="ＭＳ Ｐゴシック" panose="020B0600070205080204" pitchFamily="50" charset="-128"/>
              </a:rPr>
              <a:pPr>
                <a:spcBef>
                  <a:spcPct val="0"/>
                </a:spcBef>
              </a:pPr>
              <a:t>71</a:t>
            </a:fld>
            <a:endParaRPr lang="en-US" altLang="ja-JP" sz="1300">
              <a:ea typeface="ＭＳ Ｐゴシック" panose="020B0600070205080204" pitchFamily="50" charset="-128"/>
            </a:endParaRPr>
          </a:p>
        </p:txBody>
      </p:sp>
      <p:sp>
        <p:nvSpPr>
          <p:cNvPr id="135171" name="Rectangle 7">
            <a:extLst>
              <a:ext uri="{FF2B5EF4-FFF2-40B4-BE49-F238E27FC236}">
                <a16:creationId xmlns:a16="http://schemas.microsoft.com/office/drawing/2014/main" id="{71F50010-A85E-4565-979F-608970418DB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110CB752-EACD-4185-999E-289BA1969654}" type="slidenum">
              <a:rPr lang="en-US" altLang="ja-JP" sz="1300">
                <a:ea typeface="ＭＳ Ｐゴシック" panose="020B0600070205080204" pitchFamily="50" charset="-128"/>
              </a:rPr>
              <a:pPr algn="r" eaLnBrk="1" hangingPunct="1">
                <a:spcBef>
                  <a:spcPct val="0"/>
                </a:spcBef>
              </a:pPr>
              <a:t>71</a:t>
            </a:fld>
            <a:endParaRPr lang="en-US" altLang="ja-JP" sz="1300">
              <a:ea typeface="ＭＳ Ｐゴシック" panose="020B0600070205080204" pitchFamily="50" charset="-128"/>
            </a:endParaRPr>
          </a:p>
        </p:txBody>
      </p:sp>
      <p:sp>
        <p:nvSpPr>
          <p:cNvPr id="135172" name="Rectangle 2">
            <a:extLst>
              <a:ext uri="{FF2B5EF4-FFF2-40B4-BE49-F238E27FC236}">
                <a16:creationId xmlns:a16="http://schemas.microsoft.com/office/drawing/2014/main" id="{A1743FA8-5E4F-408D-ACBA-A0DF7EC0E14E}"/>
              </a:ext>
            </a:extLst>
          </p:cNvPr>
          <p:cNvSpPr>
            <a:spLocks noGrp="1" noRot="1" noChangeAspect="1" noChangeArrowheads="1" noTextEdit="1"/>
          </p:cNvSpPr>
          <p:nvPr>
            <p:ph type="sldImg"/>
          </p:nvPr>
        </p:nvSpPr>
        <p:spPr>
          <a:xfrm>
            <a:off x="915988" y="744538"/>
            <a:ext cx="4965700" cy="3724275"/>
          </a:xfrm>
          <a:ln/>
        </p:spPr>
      </p:sp>
      <p:sp>
        <p:nvSpPr>
          <p:cNvPr id="135173" name="Rectangle 3">
            <a:extLst>
              <a:ext uri="{FF2B5EF4-FFF2-40B4-BE49-F238E27FC236}">
                <a16:creationId xmlns:a16="http://schemas.microsoft.com/office/drawing/2014/main" id="{9581AE42-D9B4-41E6-9DEB-30ABAAC9838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7">
            <a:extLst>
              <a:ext uri="{FF2B5EF4-FFF2-40B4-BE49-F238E27FC236}">
                <a16:creationId xmlns:a16="http://schemas.microsoft.com/office/drawing/2014/main" id="{91BB3C93-E4C9-4AAB-8BCB-533449C3B59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FAC5D8A3-D414-4531-B0AE-D3D2E85C8EAC}" type="slidenum">
              <a:rPr lang="en-US" altLang="ja-JP" sz="1300" smtClean="0">
                <a:ea typeface="ＭＳ Ｐゴシック" panose="020B0600070205080204" pitchFamily="50" charset="-128"/>
              </a:rPr>
              <a:pPr>
                <a:spcBef>
                  <a:spcPct val="0"/>
                </a:spcBef>
              </a:pPr>
              <a:t>72</a:t>
            </a:fld>
            <a:endParaRPr lang="en-US" altLang="ja-JP" sz="1300">
              <a:ea typeface="ＭＳ Ｐゴシック" panose="020B0600070205080204" pitchFamily="50" charset="-128"/>
            </a:endParaRPr>
          </a:p>
        </p:txBody>
      </p:sp>
      <p:sp>
        <p:nvSpPr>
          <p:cNvPr id="137219" name="Rectangle 7">
            <a:extLst>
              <a:ext uri="{FF2B5EF4-FFF2-40B4-BE49-F238E27FC236}">
                <a16:creationId xmlns:a16="http://schemas.microsoft.com/office/drawing/2014/main" id="{CF060F93-13C0-4F12-8CA2-01CBECB3C3E1}"/>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3401967-C95D-4A75-A864-9AD0B32F5B88}" type="slidenum">
              <a:rPr lang="en-US" altLang="ja-JP" sz="1300">
                <a:ea typeface="ＭＳ Ｐゴシック" panose="020B0600070205080204" pitchFamily="50" charset="-128"/>
              </a:rPr>
              <a:pPr algn="r" eaLnBrk="1" hangingPunct="1">
                <a:spcBef>
                  <a:spcPct val="0"/>
                </a:spcBef>
              </a:pPr>
              <a:t>72</a:t>
            </a:fld>
            <a:endParaRPr lang="en-US" altLang="ja-JP" sz="1300">
              <a:ea typeface="ＭＳ Ｐゴシック" panose="020B0600070205080204" pitchFamily="50" charset="-128"/>
            </a:endParaRPr>
          </a:p>
        </p:txBody>
      </p:sp>
      <p:sp>
        <p:nvSpPr>
          <p:cNvPr id="137220" name="Rectangle 2">
            <a:extLst>
              <a:ext uri="{FF2B5EF4-FFF2-40B4-BE49-F238E27FC236}">
                <a16:creationId xmlns:a16="http://schemas.microsoft.com/office/drawing/2014/main" id="{DA60386B-09F8-4FD0-9B73-E26E8407A80B}"/>
              </a:ext>
            </a:extLst>
          </p:cNvPr>
          <p:cNvSpPr>
            <a:spLocks noGrp="1" noRot="1" noChangeAspect="1" noChangeArrowheads="1" noTextEdit="1"/>
          </p:cNvSpPr>
          <p:nvPr>
            <p:ph type="sldImg"/>
          </p:nvPr>
        </p:nvSpPr>
        <p:spPr>
          <a:xfrm>
            <a:off x="915988" y="744538"/>
            <a:ext cx="4965700" cy="3724275"/>
          </a:xfrm>
          <a:ln/>
        </p:spPr>
      </p:sp>
      <p:sp>
        <p:nvSpPr>
          <p:cNvPr id="137221" name="Rectangle 3">
            <a:extLst>
              <a:ext uri="{FF2B5EF4-FFF2-40B4-BE49-F238E27FC236}">
                <a16:creationId xmlns:a16="http://schemas.microsoft.com/office/drawing/2014/main" id="{914BF20E-E27B-495F-8CDE-8483275CB17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a:extLst>
              <a:ext uri="{FF2B5EF4-FFF2-40B4-BE49-F238E27FC236}">
                <a16:creationId xmlns:a16="http://schemas.microsoft.com/office/drawing/2014/main" id="{ACEA1F56-A04F-426B-8D9C-8D9BFAE365B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F0D4804-31BA-4D08-B746-083FE8C190DC}" type="slidenum">
              <a:rPr lang="en-US" altLang="ja-JP" sz="1300" smtClean="0">
                <a:ea typeface="ＭＳ Ｐゴシック" panose="020B0600070205080204" pitchFamily="50" charset="-128"/>
              </a:rPr>
              <a:pPr>
                <a:spcBef>
                  <a:spcPct val="0"/>
                </a:spcBef>
              </a:pPr>
              <a:t>7</a:t>
            </a:fld>
            <a:endParaRPr lang="en-US" altLang="ja-JP" sz="1300">
              <a:ea typeface="ＭＳ Ｐゴシック" panose="020B0600070205080204" pitchFamily="50" charset="-128"/>
            </a:endParaRPr>
          </a:p>
        </p:txBody>
      </p:sp>
      <p:sp>
        <p:nvSpPr>
          <p:cNvPr id="15363" name="Rectangle 7">
            <a:extLst>
              <a:ext uri="{FF2B5EF4-FFF2-40B4-BE49-F238E27FC236}">
                <a16:creationId xmlns:a16="http://schemas.microsoft.com/office/drawing/2014/main" id="{B914A587-611E-46EC-B361-220C031D79B7}"/>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1A4AEEE-469E-4B8B-AD04-25494913B8B4}" type="slidenum">
              <a:rPr lang="en-US" altLang="ja-JP" sz="1300">
                <a:ea typeface="ＭＳ Ｐゴシック" panose="020B0600070205080204" pitchFamily="50" charset="-128"/>
              </a:rPr>
              <a:pPr algn="r" eaLnBrk="1" hangingPunct="1">
                <a:spcBef>
                  <a:spcPct val="0"/>
                </a:spcBef>
              </a:pPr>
              <a:t>7</a:t>
            </a:fld>
            <a:endParaRPr lang="en-US" altLang="ja-JP" sz="1300">
              <a:ea typeface="ＭＳ Ｐゴシック" panose="020B0600070205080204" pitchFamily="50" charset="-128"/>
            </a:endParaRPr>
          </a:p>
        </p:txBody>
      </p:sp>
      <p:sp>
        <p:nvSpPr>
          <p:cNvPr id="15364" name="Rectangle 2">
            <a:extLst>
              <a:ext uri="{FF2B5EF4-FFF2-40B4-BE49-F238E27FC236}">
                <a16:creationId xmlns:a16="http://schemas.microsoft.com/office/drawing/2014/main" id="{9F9048A0-5E4E-4150-B972-43B9A666A2DA}"/>
              </a:ext>
            </a:extLst>
          </p:cNvPr>
          <p:cNvSpPr>
            <a:spLocks noGrp="1" noRot="1" noChangeAspect="1" noChangeArrowheads="1" noTextEdit="1"/>
          </p:cNvSpPr>
          <p:nvPr>
            <p:ph type="sldImg"/>
          </p:nvPr>
        </p:nvSpPr>
        <p:spPr>
          <a:xfrm>
            <a:off x="915988" y="744538"/>
            <a:ext cx="4965700" cy="3724275"/>
          </a:xfrm>
          <a:ln/>
        </p:spPr>
      </p:sp>
      <p:sp>
        <p:nvSpPr>
          <p:cNvPr id="15365" name="Rectangle 3">
            <a:extLst>
              <a:ext uri="{FF2B5EF4-FFF2-40B4-BE49-F238E27FC236}">
                <a16:creationId xmlns:a16="http://schemas.microsoft.com/office/drawing/2014/main" id="{52FEE02D-C820-4406-9D82-B97AD2F72C6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a:latin typeface="Arial" panose="020B0604020202020204" pitchFamily="34" charset="0"/>
            </a:endParaRPr>
          </a:p>
        </p:txBody>
      </p:sp>
    </p:spTree>
    <p:extLst>
      <p:ext uri="{BB962C8B-B14F-4D97-AF65-F5344CB8AC3E}">
        <p14:creationId xmlns:p14="http://schemas.microsoft.com/office/powerpoint/2010/main" val="408647677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7">
            <a:extLst>
              <a:ext uri="{FF2B5EF4-FFF2-40B4-BE49-F238E27FC236}">
                <a16:creationId xmlns:a16="http://schemas.microsoft.com/office/drawing/2014/main" id="{91BB3C93-E4C9-4AAB-8BCB-533449C3B59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FAC5D8A3-D414-4531-B0AE-D3D2E85C8EAC}" type="slidenum">
              <a:rPr lang="en-US" altLang="ja-JP" sz="1300" smtClean="0">
                <a:ea typeface="ＭＳ Ｐゴシック" panose="020B0600070205080204" pitchFamily="50" charset="-128"/>
              </a:rPr>
              <a:pPr>
                <a:spcBef>
                  <a:spcPct val="0"/>
                </a:spcBef>
              </a:pPr>
              <a:t>73</a:t>
            </a:fld>
            <a:endParaRPr lang="en-US" altLang="ja-JP" sz="1300">
              <a:ea typeface="ＭＳ Ｐゴシック" panose="020B0600070205080204" pitchFamily="50" charset="-128"/>
            </a:endParaRPr>
          </a:p>
        </p:txBody>
      </p:sp>
      <p:sp>
        <p:nvSpPr>
          <p:cNvPr id="137219" name="Rectangle 7">
            <a:extLst>
              <a:ext uri="{FF2B5EF4-FFF2-40B4-BE49-F238E27FC236}">
                <a16:creationId xmlns:a16="http://schemas.microsoft.com/office/drawing/2014/main" id="{CF060F93-13C0-4F12-8CA2-01CBECB3C3E1}"/>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3401967-C95D-4A75-A864-9AD0B32F5B88}" type="slidenum">
              <a:rPr lang="en-US" altLang="ja-JP" sz="1300">
                <a:ea typeface="ＭＳ Ｐゴシック" panose="020B0600070205080204" pitchFamily="50" charset="-128"/>
              </a:rPr>
              <a:pPr algn="r" eaLnBrk="1" hangingPunct="1">
                <a:spcBef>
                  <a:spcPct val="0"/>
                </a:spcBef>
              </a:pPr>
              <a:t>73</a:t>
            </a:fld>
            <a:endParaRPr lang="en-US" altLang="ja-JP" sz="1300">
              <a:ea typeface="ＭＳ Ｐゴシック" panose="020B0600070205080204" pitchFamily="50" charset="-128"/>
            </a:endParaRPr>
          </a:p>
        </p:txBody>
      </p:sp>
      <p:sp>
        <p:nvSpPr>
          <p:cNvPr id="137220" name="Rectangle 2">
            <a:extLst>
              <a:ext uri="{FF2B5EF4-FFF2-40B4-BE49-F238E27FC236}">
                <a16:creationId xmlns:a16="http://schemas.microsoft.com/office/drawing/2014/main" id="{DA60386B-09F8-4FD0-9B73-E26E8407A80B}"/>
              </a:ext>
            </a:extLst>
          </p:cNvPr>
          <p:cNvSpPr>
            <a:spLocks noGrp="1" noRot="1" noChangeAspect="1" noChangeArrowheads="1" noTextEdit="1"/>
          </p:cNvSpPr>
          <p:nvPr>
            <p:ph type="sldImg"/>
          </p:nvPr>
        </p:nvSpPr>
        <p:spPr>
          <a:xfrm>
            <a:off x="915988" y="744538"/>
            <a:ext cx="4965700" cy="3724275"/>
          </a:xfrm>
          <a:ln/>
        </p:spPr>
      </p:sp>
      <p:sp>
        <p:nvSpPr>
          <p:cNvPr id="137221" name="Rectangle 3">
            <a:extLst>
              <a:ext uri="{FF2B5EF4-FFF2-40B4-BE49-F238E27FC236}">
                <a16:creationId xmlns:a16="http://schemas.microsoft.com/office/drawing/2014/main" id="{914BF20E-E27B-495F-8CDE-8483275CB17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70325269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7">
            <a:extLst>
              <a:ext uri="{FF2B5EF4-FFF2-40B4-BE49-F238E27FC236}">
                <a16:creationId xmlns:a16="http://schemas.microsoft.com/office/drawing/2014/main" id="{44B26ECE-3DAB-4A5B-9186-9AB4D1CB034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9AA62C8-8B0D-4C07-A016-B4E5D0AB77BA}" type="slidenum">
              <a:rPr lang="en-US" altLang="ja-JP" sz="1300" smtClean="0">
                <a:ea typeface="ＭＳ Ｐゴシック" panose="020B0600070205080204" pitchFamily="50" charset="-128"/>
              </a:rPr>
              <a:pPr>
                <a:spcBef>
                  <a:spcPct val="0"/>
                </a:spcBef>
              </a:pPr>
              <a:t>74</a:t>
            </a:fld>
            <a:endParaRPr lang="en-US" altLang="ja-JP" sz="1300">
              <a:ea typeface="ＭＳ Ｐゴシック" panose="020B0600070205080204" pitchFamily="50" charset="-128"/>
            </a:endParaRPr>
          </a:p>
        </p:txBody>
      </p:sp>
      <p:sp>
        <p:nvSpPr>
          <p:cNvPr id="139267" name="Rectangle 7">
            <a:extLst>
              <a:ext uri="{FF2B5EF4-FFF2-40B4-BE49-F238E27FC236}">
                <a16:creationId xmlns:a16="http://schemas.microsoft.com/office/drawing/2014/main" id="{17D5B190-4175-4240-B0C2-815ECCDD3077}"/>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79D9080-664D-4F5B-98B6-A284F29CA9A4}" type="slidenum">
              <a:rPr lang="en-US" altLang="ja-JP" sz="1300">
                <a:ea typeface="ＭＳ Ｐゴシック" panose="020B0600070205080204" pitchFamily="50" charset="-128"/>
              </a:rPr>
              <a:pPr algn="r" eaLnBrk="1" hangingPunct="1">
                <a:spcBef>
                  <a:spcPct val="0"/>
                </a:spcBef>
              </a:pPr>
              <a:t>74</a:t>
            </a:fld>
            <a:endParaRPr lang="en-US" altLang="ja-JP" sz="1300">
              <a:ea typeface="ＭＳ Ｐゴシック" panose="020B0600070205080204" pitchFamily="50" charset="-128"/>
            </a:endParaRPr>
          </a:p>
        </p:txBody>
      </p:sp>
      <p:sp>
        <p:nvSpPr>
          <p:cNvPr id="139268" name="Rectangle 2">
            <a:extLst>
              <a:ext uri="{FF2B5EF4-FFF2-40B4-BE49-F238E27FC236}">
                <a16:creationId xmlns:a16="http://schemas.microsoft.com/office/drawing/2014/main" id="{19D8151C-D892-4C96-9E32-DCCCAC8D76B9}"/>
              </a:ext>
            </a:extLst>
          </p:cNvPr>
          <p:cNvSpPr>
            <a:spLocks noGrp="1" noRot="1" noChangeAspect="1" noChangeArrowheads="1" noTextEdit="1"/>
          </p:cNvSpPr>
          <p:nvPr>
            <p:ph type="sldImg"/>
          </p:nvPr>
        </p:nvSpPr>
        <p:spPr>
          <a:xfrm>
            <a:off x="915988" y="744538"/>
            <a:ext cx="4965700" cy="3724275"/>
          </a:xfrm>
          <a:ln/>
        </p:spPr>
      </p:sp>
      <p:sp>
        <p:nvSpPr>
          <p:cNvPr id="139269" name="Rectangle 3">
            <a:extLst>
              <a:ext uri="{FF2B5EF4-FFF2-40B4-BE49-F238E27FC236}">
                <a16:creationId xmlns:a16="http://schemas.microsoft.com/office/drawing/2014/main" id="{E29EB319-EBF2-4150-B5E2-7EE41F902B8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7">
            <a:extLst>
              <a:ext uri="{FF2B5EF4-FFF2-40B4-BE49-F238E27FC236}">
                <a16:creationId xmlns:a16="http://schemas.microsoft.com/office/drawing/2014/main" id="{1B4C983A-19B7-4E46-B6CB-DD0D7159BE5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EDF5229-BB8C-442F-867A-4578C1A349C5}" type="slidenum">
              <a:rPr lang="en-US" altLang="ja-JP" sz="1300" smtClean="0">
                <a:ea typeface="ＭＳ Ｐゴシック" panose="020B0600070205080204" pitchFamily="50" charset="-128"/>
              </a:rPr>
              <a:pPr>
                <a:spcBef>
                  <a:spcPct val="0"/>
                </a:spcBef>
              </a:pPr>
              <a:t>75</a:t>
            </a:fld>
            <a:endParaRPr lang="en-US" altLang="ja-JP" sz="1300">
              <a:ea typeface="ＭＳ Ｐゴシック" panose="020B0600070205080204" pitchFamily="50" charset="-128"/>
            </a:endParaRPr>
          </a:p>
        </p:txBody>
      </p:sp>
      <p:sp>
        <p:nvSpPr>
          <p:cNvPr id="139267" name="Rectangle 7">
            <a:extLst>
              <a:ext uri="{FF2B5EF4-FFF2-40B4-BE49-F238E27FC236}">
                <a16:creationId xmlns:a16="http://schemas.microsoft.com/office/drawing/2014/main" id="{082795A0-C4B7-4363-8F6B-D46150F38C8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3A5B69D-7D8B-4829-AC4C-73ECB7878057}" type="slidenum">
              <a:rPr lang="en-US" altLang="ja-JP" sz="1300">
                <a:ea typeface="ＭＳ Ｐゴシック" panose="020B0600070205080204" pitchFamily="50" charset="-128"/>
              </a:rPr>
              <a:pPr algn="r" eaLnBrk="1" hangingPunct="1">
                <a:spcBef>
                  <a:spcPct val="0"/>
                </a:spcBef>
              </a:pPr>
              <a:t>75</a:t>
            </a:fld>
            <a:endParaRPr lang="en-US" altLang="ja-JP" sz="1300">
              <a:ea typeface="ＭＳ Ｐゴシック" panose="020B0600070205080204" pitchFamily="50" charset="-128"/>
            </a:endParaRPr>
          </a:p>
        </p:txBody>
      </p:sp>
      <p:sp>
        <p:nvSpPr>
          <p:cNvPr id="139268" name="Rectangle 2">
            <a:extLst>
              <a:ext uri="{FF2B5EF4-FFF2-40B4-BE49-F238E27FC236}">
                <a16:creationId xmlns:a16="http://schemas.microsoft.com/office/drawing/2014/main" id="{DE847426-57E4-4FB6-8B9D-2F45D9167FD5}"/>
              </a:ext>
            </a:extLst>
          </p:cNvPr>
          <p:cNvSpPr>
            <a:spLocks noGrp="1" noRot="1" noChangeAspect="1" noChangeArrowheads="1" noTextEdit="1"/>
          </p:cNvSpPr>
          <p:nvPr>
            <p:ph type="sldImg"/>
          </p:nvPr>
        </p:nvSpPr>
        <p:spPr>
          <a:xfrm>
            <a:off x="915988" y="744538"/>
            <a:ext cx="4965700" cy="3724275"/>
          </a:xfrm>
          <a:ln/>
        </p:spPr>
      </p:sp>
      <p:sp>
        <p:nvSpPr>
          <p:cNvPr id="139269" name="Rectangle 3">
            <a:extLst>
              <a:ext uri="{FF2B5EF4-FFF2-40B4-BE49-F238E27FC236}">
                <a16:creationId xmlns:a16="http://schemas.microsoft.com/office/drawing/2014/main" id="{B3240D9C-04A1-48A4-AE51-9C9B105091C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44152576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7">
            <a:extLst>
              <a:ext uri="{FF2B5EF4-FFF2-40B4-BE49-F238E27FC236}">
                <a16:creationId xmlns:a16="http://schemas.microsoft.com/office/drawing/2014/main" id="{1B4C983A-19B7-4E46-B6CB-DD0D7159BE5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EDF5229-BB8C-442F-867A-4578C1A349C5}" type="slidenum">
              <a:rPr lang="en-US" altLang="ja-JP" sz="1300" smtClean="0">
                <a:ea typeface="ＭＳ Ｐゴシック" panose="020B0600070205080204" pitchFamily="50" charset="-128"/>
              </a:rPr>
              <a:pPr>
                <a:spcBef>
                  <a:spcPct val="0"/>
                </a:spcBef>
              </a:pPr>
              <a:t>76</a:t>
            </a:fld>
            <a:endParaRPr lang="en-US" altLang="ja-JP" sz="1300">
              <a:ea typeface="ＭＳ Ｐゴシック" panose="020B0600070205080204" pitchFamily="50" charset="-128"/>
            </a:endParaRPr>
          </a:p>
        </p:txBody>
      </p:sp>
      <p:sp>
        <p:nvSpPr>
          <p:cNvPr id="139267" name="Rectangle 7">
            <a:extLst>
              <a:ext uri="{FF2B5EF4-FFF2-40B4-BE49-F238E27FC236}">
                <a16:creationId xmlns:a16="http://schemas.microsoft.com/office/drawing/2014/main" id="{082795A0-C4B7-4363-8F6B-D46150F38C8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3A5B69D-7D8B-4829-AC4C-73ECB7878057}" type="slidenum">
              <a:rPr lang="en-US" altLang="ja-JP" sz="1300">
                <a:ea typeface="ＭＳ Ｐゴシック" panose="020B0600070205080204" pitchFamily="50" charset="-128"/>
              </a:rPr>
              <a:pPr algn="r" eaLnBrk="1" hangingPunct="1">
                <a:spcBef>
                  <a:spcPct val="0"/>
                </a:spcBef>
              </a:pPr>
              <a:t>76</a:t>
            </a:fld>
            <a:endParaRPr lang="en-US" altLang="ja-JP" sz="1300">
              <a:ea typeface="ＭＳ Ｐゴシック" panose="020B0600070205080204" pitchFamily="50" charset="-128"/>
            </a:endParaRPr>
          </a:p>
        </p:txBody>
      </p:sp>
      <p:sp>
        <p:nvSpPr>
          <p:cNvPr id="139268" name="Rectangle 2">
            <a:extLst>
              <a:ext uri="{FF2B5EF4-FFF2-40B4-BE49-F238E27FC236}">
                <a16:creationId xmlns:a16="http://schemas.microsoft.com/office/drawing/2014/main" id="{DE847426-57E4-4FB6-8B9D-2F45D9167FD5}"/>
              </a:ext>
            </a:extLst>
          </p:cNvPr>
          <p:cNvSpPr>
            <a:spLocks noGrp="1" noRot="1" noChangeAspect="1" noChangeArrowheads="1" noTextEdit="1"/>
          </p:cNvSpPr>
          <p:nvPr>
            <p:ph type="sldImg"/>
          </p:nvPr>
        </p:nvSpPr>
        <p:spPr>
          <a:xfrm>
            <a:off x="915988" y="744538"/>
            <a:ext cx="4965700" cy="3724275"/>
          </a:xfrm>
          <a:ln/>
        </p:spPr>
      </p:sp>
      <p:sp>
        <p:nvSpPr>
          <p:cNvPr id="139269" name="Rectangle 3">
            <a:extLst>
              <a:ext uri="{FF2B5EF4-FFF2-40B4-BE49-F238E27FC236}">
                <a16:creationId xmlns:a16="http://schemas.microsoft.com/office/drawing/2014/main" id="{B3240D9C-04A1-48A4-AE51-9C9B105091C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36134903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7">
            <a:extLst>
              <a:ext uri="{FF2B5EF4-FFF2-40B4-BE49-F238E27FC236}">
                <a16:creationId xmlns:a16="http://schemas.microsoft.com/office/drawing/2014/main" id="{684F0D5F-AF47-4E38-94D1-FDD3844FF2F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B96E33E-BE3B-426C-BDDC-18E7B492A688}" type="slidenum">
              <a:rPr lang="en-US" altLang="ja-JP" sz="1300" smtClean="0">
                <a:ea typeface="ＭＳ Ｐゴシック" panose="020B0600070205080204" pitchFamily="50" charset="-128"/>
              </a:rPr>
              <a:pPr>
                <a:spcBef>
                  <a:spcPct val="0"/>
                </a:spcBef>
              </a:pPr>
              <a:t>77</a:t>
            </a:fld>
            <a:endParaRPr lang="en-US" altLang="ja-JP" sz="1300">
              <a:ea typeface="ＭＳ Ｐゴシック" panose="020B0600070205080204" pitchFamily="50" charset="-128"/>
            </a:endParaRPr>
          </a:p>
        </p:txBody>
      </p:sp>
      <p:sp>
        <p:nvSpPr>
          <p:cNvPr id="141315" name="Rectangle 7">
            <a:extLst>
              <a:ext uri="{FF2B5EF4-FFF2-40B4-BE49-F238E27FC236}">
                <a16:creationId xmlns:a16="http://schemas.microsoft.com/office/drawing/2014/main" id="{72610F09-D11D-4393-B723-5AD90E9B62C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B94E3E1-8614-4F7C-9C33-A4F6726AA156}" type="slidenum">
              <a:rPr lang="en-US" altLang="ja-JP" sz="1300">
                <a:ea typeface="ＭＳ Ｐゴシック" panose="020B0600070205080204" pitchFamily="50" charset="-128"/>
              </a:rPr>
              <a:pPr algn="r" eaLnBrk="1" hangingPunct="1">
                <a:spcBef>
                  <a:spcPct val="0"/>
                </a:spcBef>
              </a:pPr>
              <a:t>77</a:t>
            </a:fld>
            <a:endParaRPr lang="en-US" altLang="ja-JP" sz="1300">
              <a:ea typeface="ＭＳ Ｐゴシック" panose="020B0600070205080204" pitchFamily="50" charset="-128"/>
            </a:endParaRPr>
          </a:p>
        </p:txBody>
      </p:sp>
      <p:sp>
        <p:nvSpPr>
          <p:cNvPr id="141316" name="Rectangle 2">
            <a:extLst>
              <a:ext uri="{FF2B5EF4-FFF2-40B4-BE49-F238E27FC236}">
                <a16:creationId xmlns:a16="http://schemas.microsoft.com/office/drawing/2014/main" id="{63214C12-3C24-415A-A41F-8DDAEC63BB34}"/>
              </a:ext>
            </a:extLst>
          </p:cNvPr>
          <p:cNvSpPr>
            <a:spLocks noGrp="1" noRot="1" noChangeAspect="1" noChangeArrowheads="1" noTextEdit="1"/>
          </p:cNvSpPr>
          <p:nvPr>
            <p:ph type="sldImg"/>
          </p:nvPr>
        </p:nvSpPr>
        <p:spPr>
          <a:xfrm>
            <a:off x="915988" y="744538"/>
            <a:ext cx="4965700" cy="3724275"/>
          </a:xfrm>
          <a:ln/>
        </p:spPr>
      </p:sp>
      <p:sp>
        <p:nvSpPr>
          <p:cNvPr id="141317" name="Rectangle 3">
            <a:extLst>
              <a:ext uri="{FF2B5EF4-FFF2-40B4-BE49-F238E27FC236}">
                <a16:creationId xmlns:a16="http://schemas.microsoft.com/office/drawing/2014/main" id="{AE8E30E8-769E-4497-B598-62F6393EB18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7">
            <a:extLst>
              <a:ext uri="{FF2B5EF4-FFF2-40B4-BE49-F238E27FC236}">
                <a16:creationId xmlns:a16="http://schemas.microsoft.com/office/drawing/2014/main" id="{77DA4B28-3A43-4218-BFCD-454C7CFEAE3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80CC232-211C-4BFB-A621-B984C8728CB8}" type="slidenum">
              <a:rPr lang="en-US" altLang="ja-JP" sz="1300" smtClean="0">
                <a:ea typeface="ＭＳ Ｐゴシック" panose="020B0600070205080204" pitchFamily="50" charset="-128"/>
              </a:rPr>
              <a:pPr>
                <a:spcBef>
                  <a:spcPct val="0"/>
                </a:spcBef>
              </a:pPr>
              <a:t>78</a:t>
            </a:fld>
            <a:endParaRPr lang="en-US" altLang="ja-JP" sz="1300">
              <a:ea typeface="ＭＳ Ｐゴシック" panose="020B0600070205080204" pitchFamily="50" charset="-128"/>
            </a:endParaRPr>
          </a:p>
        </p:txBody>
      </p:sp>
      <p:sp>
        <p:nvSpPr>
          <p:cNvPr id="143363" name="Rectangle 7">
            <a:extLst>
              <a:ext uri="{FF2B5EF4-FFF2-40B4-BE49-F238E27FC236}">
                <a16:creationId xmlns:a16="http://schemas.microsoft.com/office/drawing/2014/main" id="{1922DC25-0A49-40DA-AC20-D87677D6F349}"/>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1DB9E25-C917-4620-96E2-E5D606E5EB16}" type="slidenum">
              <a:rPr lang="en-US" altLang="ja-JP" sz="1300">
                <a:ea typeface="ＭＳ Ｐゴシック" panose="020B0600070205080204" pitchFamily="50" charset="-128"/>
              </a:rPr>
              <a:pPr algn="r" eaLnBrk="1" hangingPunct="1">
                <a:spcBef>
                  <a:spcPct val="0"/>
                </a:spcBef>
              </a:pPr>
              <a:t>78</a:t>
            </a:fld>
            <a:endParaRPr lang="en-US" altLang="ja-JP" sz="1300">
              <a:ea typeface="ＭＳ Ｐゴシック" panose="020B0600070205080204" pitchFamily="50" charset="-128"/>
            </a:endParaRPr>
          </a:p>
        </p:txBody>
      </p:sp>
      <p:sp>
        <p:nvSpPr>
          <p:cNvPr id="143364" name="Rectangle 2">
            <a:extLst>
              <a:ext uri="{FF2B5EF4-FFF2-40B4-BE49-F238E27FC236}">
                <a16:creationId xmlns:a16="http://schemas.microsoft.com/office/drawing/2014/main" id="{D91C8CA8-2260-4A8F-9AF0-11023CD536B0}"/>
              </a:ext>
            </a:extLst>
          </p:cNvPr>
          <p:cNvSpPr>
            <a:spLocks noGrp="1" noRot="1" noChangeAspect="1" noChangeArrowheads="1" noTextEdit="1"/>
          </p:cNvSpPr>
          <p:nvPr>
            <p:ph type="sldImg"/>
          </p:nvPr>
        </p:nvSpPr>
        <p:spPr>
          <a:xfrm>
            <a:off x="915988" y="744538"/>
            <a:ext cx="4965700" cy="3724275"/>
          </a:xfrm>
          <a:ln/>
        </p:spPr>
      </p:sp>
      <p:sp>
        <p:nvSpPr>
          <p:cNvPr id="143365" name="Rectangle 3">
            <a:extLst>
              <a:ext uri="{FF2B5EF4-FFF2-40B4-BE49-F238E27FC236}">
                <a16:creationId xmlns:a16="http://schemas.microsoft.com/office/drawing/2014/main" id="{69E519B3-F4D2-4290-9D4D-B8407EB3DED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7">
            <a:extLst>
              <a:ext uri="{FF2B5EF4-FFF2-40B4-BE49-F238E27FC236}">
                <a16:creationId xmlns:a16="http://schemas.microsoft.com/office/drawing/2014/main" id="{5CB05A97-43AC-4FAA-82C2-22A82F78007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9B4F019-0C8B-4BBE-B2CA-576BC99A87D4}" type="slidenum">
              <a:rPr lang="en-US" altLang="ja-JP" sz="1300" smtClean="0">
                <a:ea typeface="ＭＳ Ｐゴシック" panose="020B0600070205080204" pitchFamily="50" charset="-128"/>
              </a:rPr>
              <a:pPr>
                <a:spcBef>
                  <a:spcPct val="0"/>
                </a:spcBef>
              </a:pPr>
              <a:t>79</a:t>
            </a:fld>
            <a:endParaRPr lang="en-US" altLang="ja-JP" sz="1300">
              <a:ea typeface="ＭＳ Ｐゴシック" panose="020B0600070205080204" pitchFamily="50" charset="-128"/>
            </a:endParaRPr>
          </a:p>
        </p:txBody>
      </p:sp>
      <p:sp>
        <p:nvSpPr>
          <p:cNvPr id="145411" name="Rectangle 7">
            <a:extLst>
              <a:ext uri="{FF2B5EF4-FFF2-40B4-BE49-F238E27FC236}">
                <a16:creationId xmlns:a16="http://schemas.microsoft.com/office/drawing/2014/main" id="{863BD9E5-7A3B-49F1-85F2-A3C659D048AB}"/>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691664B-E598-42C9-BEEF-3D88C52F2DAB}" type="slidenum">
              <a:rPr lang="en-US" altLang="ja-JP" sz="1300">
                <a:ea typeface="ＭＳ Ｐゴシック" panose="020B0600070205080204" pitchFamily="50" charset="-128"/>
              </a:rPr>
              <a:pPr algn="r" eaLnBrk="1" hangingPunct="1">
                <a:spcBef>
                  <a:spcPct val="0"/>
                </a:spcBef>
              </a:pPr>
              <a:t>79</a:t>
            </a:fld>
            <a:endParaRPr lang="en-US" altLang="ja-JP" sz="1300">
              <a:ea typeface="ＭＳ Ｐゴシック" panose="020B0600070205080204" pitchFamily="50" charset="-128"/>
            </a:endParaRPr>
          </a:p>
        </p:txBody>
      </p:sp>
      <p:sp>
        <p:nvSpPr>
          <p:cNvPr id="145412" name="Rectangle 2">
            <a:extLst>
              <a:ext uri="{FF2B5EF4-FFF2-40B4-BE49-F238E27FC236}">
                <a16:creationId xmlns:a16="http://schemas.microsoft.com/office/drawing/2014/main" id="{DEA0B15A-3B7A-4F36-BB00-80E6100572B4}"/>
              </a:ext>
            </a:extLst>
          </p:cNvPr>
          <p:cNvSpPr>
            <a:spLocks noGrp="1" noRot="1" noChangeAspect="1" noChangeArrowheads="1" noTextEdit="1"/>
          </p:cNvSpPr>
          <p:nvPr>
            <p:ph type="sldImg"/>
          </p:nvPr>
        </p:nvSpPr>
        <p:spPr>
          <a:xfrm>
            <a:off x="915988" y="744538"/>
            <a:ext cx="4965700" cy="3724275"/>
          </a:xfrm>
          <a:ln/>
        </p:spPr>
      </p:sp>
      <p:sp>
        <p:nvSpPr>
          <p:cNvPr id="145413" name="Rectangle 3">
            <a:extLst>
              <a:ext uri="{FF2B5EF4-FFF2-40B4-BE49-F238E27FC236}">
                <a16:creationId xmlns:a16="http://schemas.microsoft.com/office/drawing/2014/main" id="{300F9C1D-D841-4190-A708-EF70A3D97C1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7">
            <a:extLst>
              <a:ext uri="{FF2B5EF4-FFF2-40B4-BE49-F238E27FC236}">
                <a16:creationId xmlns:a16="http://schemas.microsoft.com/office/drawing/2014/main" id="{E089C09F-77DD-45E4-906B-3B79BB869BE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D2317CE-2A6F-4113-A7B1-5A122808515A}" type="slidenum">
              <a:rPr lang="en-US" altLang="ja-JP" sz="1300" smtClean="0">
                <a:ea typeface="ＭＳ Ｐゴシック" panose="020B0600070205080204" pitchFamily="50" charset="-128"/>
              </a:rPr>
              <a:pPr>
                <a:spcBef>
                  <a:spcPct val="0"/>
                </a:spcBef>
              </a:pPr>
              <a:t>80</a:t>
            </a:fld>
            <a:endParaRPr lang="en-US" altLang="ja-JP" sz="1300">
              <a:ea typeface="ＭＳ Ｐゴシック" panose="020B0600070205080204" pitchFamily="50" charset="-128"/>
            </a:endParaRPr>
          </a:p>
        </p:txBody>
      </p:sp>
      <p:sp>
        <p:nvSpPr>
          <p:cNvPr id="147459" name="Rectangle 7">
            <a:extLst>
              <a:ext uri="{FF2B5EF4-FFF2-40B4-BE49-F238E27FC236}">
                <a16:creationId xmlns:a16="http://schemas.microsoft.com/office/drawing/2014/main" id="{D7303591-6019-4516-B410-23C2A927C21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5CBD875-501C-4917-AF32-E1475432C69A}" type="slidenum">
              <a:rPr lang="en-US" altLang="ja-JP" sz="1300">
                <a:ea typeface="ＭＳ Ｐゴシック" panose="020B0600070205080204" pitchFamily="50" charset="-128"/>
              </a:rPr>
              <a:pPr algn="r" eaLnBrk="1" hangingPunct="1">
                <a:spcBef>
                  <a:spcPct val="0"/>
                </a:spcBef>
              </a:pPr>
              <a:t>80</a:t>
            </a:fld>
            <a:endParaRPr lang="en-US" altLang="ja-JP" sz="1300">
              <a:ea typeface="ＭＳ Ｐゴシック" panose="020B0600070205080204" pitchFamily="50" charset="-128"/>
            </a:endParaRPr>
          </a:p>
        </p:txBody>
      </p:sp>
      <p:sp>
        <p:nvSpPr>
          <p:cNvPr id="147460" name="Rectangle 2">
            <a:extLst>
              <a:ext uri="{FF2B5EF4-FFF2-40B4-BE49-F238E27FC236}">
                <a16:creationId xmlns:a16="http://schemas.microsoft.com/office/drawing/2014/main" id="{B18290A7-CE36-4182-9686-C6B0D7232F18}"/>
              </a:ext>
            </a:extLst>
          </p:cNvPr>
          <p:cNvSpPr>
            <a:spLocks noGrp="1" noRot="1" noChangeAspect="1" noChangeArrowheads="1" noTextEdit="1"/>
          </p:cNvSpPr>
          <p:nvPr>
            <p:ph type="sldImg"/>
          </p:nvPr>
        </p:nvSpPr>
        <p:spPr>
          <a:xfrm>
            <a:off x="915988" y="744538"/>
            <a:ext cx="4965700" cy="3724275"/>
          </a:xfrm>
          <a:ln/>
        </p:spPr>
      </p:sp>
      <p:sp>
        <p:nvSpPr>
          <p:cNvPr id="147461" name="Rectangle 3">
            <a:extLst>
              <a:ext uri="{FF2B5EF4-FFF2-40B4-BE49-F238E27FC236}">
                <a16:creationId xmlns:a16="http://schemas.microsoft.com/office/drawing/2014/main" id="{378ACA67-982F-477F-B8ED-0B6460ECD12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7">
            <a:extLst>
              <a:ext uri="{FF2B5EF4-FFF2-40B4-BE49-F238E27FC236}">
                <a16:creationId xmlns:a16="http://schemas.microsoft.com/office/drawing/2014/main" id="{03F3F58E-86A2-4494-892D-6DDEE86CD94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2A29A06-8D3D-4E28-B458-18B79C121C1F}" type="slidenum">
              <a:rPr lang="en-US" altLang="ja-JP" sz="1300" smtClean="0">
                <a:ea typeface="ＭＳ Ｐゴシック" panose="020B0600070205080204" pitchFamily="50" charset="-128"/>
              </a:rPr>
              <a:pPr>
                <a:spcBef>
                  <a:spcPct val="0"/>
                </a:spcBef>
              </a:pPr>
              <a:t>81</a:t>
            </a:fld>
            <a:endParaRPr lang="en-US" altLang="ja-JP" sz="1300">
              <a:ea typeface="ＭＳ Ｐゴシック" panose="020B0600070205080204" pitchFamily="50" charset="-128"/>
            </a:endParaRPr>
          </a:p>
        </p:txBody>
      </p:sp>
      <p:sp>
        <p:nvSpPr>
          <p:cNvPr id="149507" name="Rectangle 7">
            <a:extLst>
              <a:ext uri="{FF2B5EF4-FFF2-40B4-BE49-F238E27FC236}">
                <a16:creationId xmlns:a16="http://schemas.microsoft.com/office/drawing/2014/main" id="{9B592986-4395-47FA-A201-3BDBDAA78BC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A21F0866-67AC-4F02-B038-559295313855}" type="slidenum">
              <a:rPr lang="en-US" altLang="ja-JP" sz="1300">
                <a:ea typeface="ＭＳ Ｐゴシック" panose="020B0600070205080204" pitchFamily="50" charset="-128"/>
              </a:rPr>
              <a:pPr algn="r" eaLnBrk="1" hangingPunct="1">
                <a:spcBef>
                  <a:spcPct val="0"/>
                </a:spcBef>
              </a:pPr>
              <a:t>81</a:t>
            </a:fld>
            <a:endParaRPr lang="en-US" altLang="ja-JP" sz="1300">
              <a:ea typeface="ＭＳ Ｐゴシック" panose="020B0600070205080204" pitchFamily="50" charset="-128"/>
            </a:endParaRPr>
          </a:p>
        </p:txBody>
      </p:sp>
      <p:sp>
        <p:nvSpPr>
          <p:cNvPr id="149508" name="Rectangle 2">
            <a:extLst>
              <a:ext uri="{FF2B5EF4-FFF2-40B4-BE49-F238E27FC236}">
                <a16:creationId xmlns:a16="http://schemas.microsoft.com/office/drawing/2014/main" id="{1B05E760-D5A3-4D94-B861-00268FD88CA8}"/>
              </a:ext>
            </a:extLst>
          </p:cNvPr>
          <p:cNvSpPr>
            <a:spLocks noGrp="1" noRot="1" noChangeAspect="1" noChangeArrowheads="1" noTextEdit="1"/>
          </p:cNvSpPr>
          <p:nvPr>
            <p:ph type="sldImg"/>
          </p:nvPr>
        </p:nvSpPr>
        <p:spPr>
          <a:xfrm>
            <a:off x="915988" y="744538"/>
            <a:ext cx="4965700" cy="3724275"/>
          </a:xfrm>
          <a:ln/>
        </p:spPr>
      </p:sp>
      <p:sp>
        <p:nvSpPr>
          <p:cNvPr id="149509" name="Rectangle 3">
            <a:extLst>
              <a:ext uri="{FF2B5EF4-FFF2-40B4-BE49-F238E27FC236}">
                <a16:creationId xmlns:a16="http://schemas.microsoft.com/office/drawing/2014/main" id="{57FFFCCF-F5E2-4B93-AA53-05030D0BF57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7">
            <a:extLst>
              <a:ext uri="{FF2B5EF4-FFF2-40B4-BE49-F238E27FC236}">
                <a16:creationId xmlns:a16="http://schemas.microsoft.com/office/drawing/2014/main" id="{8CB8740B-00BD-479C-A0FC-0981D715A39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E9B1A19-A044-471C-A7C7-FE7E83FB5347}" type="slidenum">
              <a:rPr lang="en-US" altLang="ja-JP" sz="1300" smtClean="0">
                <a:ea typeface="ＭＳ Ｐゴシック" panose="020B0600070205080204" pitchFamily="50" charset="-128"/>
              </a:rPr>
              <a:pPr>
                <a:spcBef>
                  <a:spcPct val="0"/>
                </a:spcBef>
              </a:pPr>
              <a:t>82</a:t>
            </a:fld>
            <a:endParaRPr lang="en-US" altLang="ja-JP" sz="1300">
              <a:ea typeface="ＭＳ Ｐゴシック" panose="020B0600070205080204" pitchFamily="50" charset="-128"/>
            </a:endParaRPr>
          </a:p>
        </p:txBody>
      </p:sp>
      <p:sp>
        <p:nvSpPr>
          <p:cNvPr id="153603" name="Rectangle 7">
            <a:extLst>
              <a:ext uri="{FF2B5EF4-FFF2-40B4-BE49-F238E27FC236}">
                <a16:creationId xmlns:a16="http://schemas.microsoft.com/office/drawing/2014/main" id="{D55FF004-6FE4-4A42-9F03-159D632A13A9}"/>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9D7094B-55D5-48D0-BCED-DE4CFDB56584}" type="slidenum">
              <a:rPr lang="en-US" altLang="ja-JP" sz="1300">
                <a:ea typeface="ＭＳ Ｐゴシック" panose="020B0600070205080204" pitchFamily="50" charset="-128"/>
              </a:rPr>
              <a:pPr algn="r" eaLnBrk="1" hangingPunct="1">
                <a:spcBef>
                  <a:spcPct val="0"/>
                </a:spcBef>
              </a:pPr>
              <a:t>82</a:t>
            </a:fld>
            <a:endParaRPr lang="en-US" altLang="ja-JP" sz="1300">
              <a:ea typeface="ＭＳ Ｐゴシック" panose="020B0600070205080204" pitchFamily="50" charset="-128"/>
            </a:endParaRPr>
          </a:p>
        </p:txBody>
      </p:sp>
      <p:sp>
        <p:nvSpPr>
          <p:cNvPr id="153604" name="Rectangle 2">
            <a:extLst>
              <a:ext uri="{FF2B5EF4-FFF2-40B4-BE49-F238E27FC236}">
                <a16:creationId xmlns:a16="http://schemas.microsoft.com/office/drawing/2014/main" id="{149F6286-DC94-4A34-A5B6-81982BD9402D}"/>
              </a:ext>
            </a:extLst>
          </p:cNvPr>
          <p:cNvSpPr>
            <a:spLocks noGrp="1" noRot="1" noChangeAspect="1" noChangeArrowheads="1" noTextEdit="1"/>
          </p:cNvSpPr>
          <p:nvPr>
            <p:ph type="sldImg"/>
          </p:nvPr>
        </p:nvSpPr>
        <p:spPr>
          <a:xfrm>
            <a:off x="915988" y="744538"/>
            <a:ext cx="4965700" cy="3724275"/>
          </a:xfrm>
          <a:ln/>
        </p:spPr>
      </p:sp>
      <p:sp>
        <p:nvSpPr>
          <p:cNvPr id="153605" name="Rectangle 3">
            <a:extLst>
              <a:ext uri="{FF2B5EF4-FFF2-40B4-BE49-F238E27FC236}">
                <a16:creationId xmlns:a16="http://schemas.microsoft.com/office/drawing/2014/main" id="{D6F74CC1-BD93-4E42-B304-87452905B1C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a:extLst>
              <a:ext uri="{FF2B5EF4-FFF2-40B4-BE49-F238E27FC236}">
                <a16:creationId xmlns:a16="http://schemas.microsoft.com/office/drawing/2014/main" id="{2118CB67-9F05-4CDB-BF81-C6426757EBA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F69442A-AE1F-4071-8673-435E68000338}" type="slidenum">
              <a:rPr lang="en-US" altLang="ja-JP" sz="1300" smtClean="0">
                <a:ea typeface="ＭＳ Ｐゴシック" panose="020B0600070205080204" pitchFamily="50" charset="-128"/>
              </a:rPr>
              <a:pPr>
                <a:spcBef>
                  <a:spcPct val="0"/>
                </a:spcBef>
              </a:pPr>
              <a:t>8</a:t>
            </a:fld>
            <a:endParaRPr lang="en-US" altLang="ja-JP" sz="1300">
              <a:ea typeface="ＭＳ Ｐゴシック" panose="020B0600070205080204" pitchFamily="50" charset="-128"/>
            </a:endParaRPr>
          </a:p>
        </p:txBody>
      </p:sp>
      <p:sp>
        <p:nvSpPr>
          <p:cNvPr id="17411" name="Rectangle 7">
            <a:extLst>
              <a:ext uri="{FF2B5EF4-FFF2-40B4-BE49-F238E27FC236}">
                <a16:creationId xmlns:a16="http://schemas.microsoft.com/office/drawing/2014/main" id="{F55585CE-ECAF-4B63-B147-7CA2B43FED06}"/>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3A4E653-1369-426B-A74B-69B3D5911DE3}" type="slidenum">
              <a:rPr lang="en-US" altLang="ja-JP" sz="1300">
                <a:ea typeface="ＭＳ Ｐゴシック" panose="020B0600070205080204" pitchFamily="50" charset="-128"/>
              </a:rPr>
              <a:pPr algn="r" eaLnBrk="1" hangingPunct="1">
                <a:spcBef>
                  <a:spcPct val="0"/>
                </a:spcBef>
              </a:pPr>
              <a:t>8</a:t>
            </a:fld>
            <a:endParaRPr lang="en-US" altLang="ja-JP" sz="1300">
              <a:ea typeface="ＭＳ Ｐゴシック" panose="020B0600070205080204" pitchFamily="50" charset="-128"/>
            </a:endParaRPr>
          </a:p>
        </p:txBody>
      </p:sp>
      <p:sp>
        <p:nvSpPr>
          <p:cNvPr id="17412" name="Rectangle 2">
            <a:extLst>
              <a:ext uri="{FF2B5EF4-FFF2-40B4-BE49-F238E27FC236}">
                <a16:creationId xmlns:a16="http://schemas.microsoft.com/office/drawing/2014/main" id="{84FE4010-30B6-4090-A068-8175F0F5DCD2}"/>
              </a:ext>
            </a:extLst>
          </p:cNvPr>
          <p:cNvSpPr>
            <a:spLocks noGrp="1" noRot="1" noChangeAspect="1" noChangeArrowheads="1" noTextEdit="1"/>
          </p:cNvSpPr>
          <p:nvPr>
            <p:ph type="sldImg"/>
          </p:nvPr>
        </p:nvSpPr>
        <p:spPr>
          <a:xfrm>
            <a:off x="915988" y="744538"/>
            <a:ext cx="4965700" cy="3724275"/>
          </a:xfrm>
          <a:ln/>
        </p:spPr>
      </p:sp>
      <p:sp>
        <p:nvSpPr>
          <p:cNvPr id="17413" name="Rectangle 3">
            <a:extLst>
              <a:ext uri="{FF2B5EF4-FFF2-40B4-BE49-F238E27FC236}">
                <a16:creationId xmlns:a16="http://schemas.microsoft.com/office/drawing/2014/main" id="{B53F13D6-A15D-4EDE-870D-371C416B400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9913053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83</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83</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73661389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84</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84</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285308010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85</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85</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984365334"/>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86</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86</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206188809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87</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87</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19029323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88</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88</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734174847"/>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89</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89</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244235206"/>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7">
            <a:extLst>
              <a:ext uri="{FF2B5EF4-FFF2-40B4-BE49-F238E27FC236}">
                <a16:creationId xmlns:a16="http://schemas.microsoft.com/office/drawing/2014/main" id="{BB5C6F51-1497-4EC0-892E-6956DE17759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61F8DF3-6347-4A41-A655-B7ABD9C0C8CD}" type="slidenum">
              <a:rPr lang="en-US" altLang="ja-JP" sz="1300" smtClean="0">
                <a:ea typeface="ＭＳ Ｐゴシック" panose="020B0600070205080204" pitchFamily="50" charset="-128"/>
              </a:rPr>
              <a:pPr>
                <a:spcBef>
                  <a:spcPct val="0"/>
                </a:spcBef>
              </a:pPr>
              <a:t>90</a:t>
            </a:fld>
            <a:endParaRPr lang="en-US" altLang="ja-JP" sz="1300">
              <a:ea typeface="ＭＳ Ｐゴシック" panose="020B0600070205080204" pitchFamily="50" charset="-128"/>
            </a:endParaRPr>
          </a:p>
        </p:txBody>
      </p:sp>
      <p:sp>
        <p:nvSpPr>
          <p:cNvPr id="158723" name="Rectangle 7">
            <a:extLst>
              <a:ext uri="{FF2B5EF4-FFF2-40B4-BE49-F238E27FC236}">
                <a16:creationId xmlns:a16="http://schemas.microsoft.com/office/drawing/2014/main" id="{C35FF559-47F2-47E6-8E57-41C6FB0AC8E1}"/>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7DE2454-3B88-4F75-875D-7068C1B9098D}" type="slidenum">
              <a:rPr lang="en-US" altLang="ja-JP" sz="1300">
                <a:ea typeface="ＭＳ Ｐゴシック" panose="020B0600070205080204" pitchFamily="50" charset="-128"/>
              </a:rPr>
              <a:pPr algn="r" eaLnBrk="1" hangingPunct="1">
                <a:spcBef>
                  <a:spcPct val="0"/>
                </a:spcBef>
              </a:pPr>
              <a:t>90</a:t>
            </a:fld>
            <a:endParaRPr lang="en-US" altLang="ja-JP" sz="1300">
              <a:ea typeface="ＭＳ Ｐゴシック" panose="020B0600070205080204" pitchFamily="50" charset="-128"/>
            </a:endParaRPr>
          </a:p>
        </p:txBody>
      </p:sp>
      <p:sp>
        <p:nvSpPr>
          <p:cNvPr id="158724" name="Rectangle 2">
            <a:extLst>
              <a:ext uri="{FF2B5EF4-FFF2-40B4-BE49-F238E27FC236}">
                <a16:creationId xmlns:a16="http://schemas.microsoft.com/office/drawing/2014/main" id="{C9D57764-F33F-45CC-8010-0743D92581FE}"/>
              </a:ext>
            </a:extLst>
          </p:cNvPr>
          <p:cNvSpPr>
            <a:spLocks noGrp="1" noRot="1" noChangeAspect="1" noChangeArrowheads="1" noTextEdit="1"/>
          </p:cNvSpPr>
          <p:nvPr>
            <p:ph type="sldImg"/>
          </p:nvPr>
        </p:nvSpPr>
        <p:spPr>
          <a:xfrm>
            <a:off x="915988" y="744538"/>
            <a:ext cx="4965700" cy="3724275"/>
          </a:xfrm>
          <a:ln/>
        </p:spPr>
      </p:sp>
      <p:sp>
        <p:nvSpPr>
          <p:cNvPr id="158725" name="Rectangle 3">
            <a:extLst>
              <a:ext uri="{FF2B5EF4-FFF2-40B4-BE49-F238E27FC236}">
                <a16:creationId xmlns:a16="http://schemas.microsoft.com/office/drawing/2014/main" id="{33B14732-DBE0-46E3-AC3A-B8AFCC418D1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7">
            <a:extLst>
              <a:ext uri="{FF2B5EF4-FFF2-40B4-BE49-F238E27FC236}">
                <a16:creationId xmlns:a16="http://schemas.microsoft.com/office/drawing/2014/main" id="{EC0964E2-B1F4-4E2A-B486-C9380D35280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5AF8D75-B2E5-4CE6-BEBA-CF59BDD262CB}" type="slidenum">
              <a:rPr lang="en-US" altLang="ja-JP" sz="1300" smtClean="0">
                <a:ea typeface="ＭＳ Ｐゴシック" panose="020B0600070205080204" pitchFamily="50" charset="-128"/>
              </a:rPr>
              <a:pPr>
                <a:spcBef>
                  <a:spcPct val="0"/>
                </a:spcBef>
              </a:pPr>
              <a:t>91</a:t>
            </a:fld>
            <a:endParaRPr lang="en-US" altLang="ja-JP" sz="1300">
              <a:ea typeface="ＭＳ Ｐゴシック" panose="020B0600070205080204" pitchFamily="50" charset="-128"/>
            </a:endParaRPr>
          </a:p>
        </p:txBody>
      </p:sp>
      <p:sp>
        <p:nvSpPr>
          <p:cNvPr id="160771" name="Rectangle 7">
            <a:extLst>
              <a:ext uri="{FF2B5EF4-FFF2-40B4-BE49-F238E27FC236}">
                <a16:creationId xmlns:a16="http://schemas.microsoft.com/office/drawing/2014/main" id="{C4CB12B2-5DFA-4994-B3BF-C0FBE504ED4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5CE62F2-1C2C-424A-9F55-DA8612D5B42B}" type="slidenum">
              <a:rPr lang="en-US" altLang="ja-JP" sz="1300">
                <a:ea typeface="ＭＳ Ｐゴシック" panose="020B0600070205080204" pitchFamily="50" charset="-128"/>
              </a:rPr>
              <a:pPr algn="r" eaLnBrk="1" hangingPunct="1">
                <a:spcBef>
                  <a:spcPct val="0"/>
                </a:spcBef>
              </a:pPr>
              <a:t>91</a:t>
            </a:fld>
            <a:endParaRPr lang="en-US" altLang="ja-JP" sz="1300">
              <a:ea typeface="ＭＳ Ｐゴシック" panose="020B0600070205080204" pitchFamily="50" charset="-128"/>
            </a:endParaRPr>
          </a:p>
        </p:txBody>
      </p:sp>
      <p:sp>
        <p:nvSpPr>
          <p:cNvPr id="160772" name="Rectangle 2">
            <a:extLst>
              <a:ext uri="{FF2B5EF4-FFF2-40B4-BE49-F238E27FC236}">
                <a16:creationId xmlns:a16="http://schemas.microsoft.com/office/drawing/2014/main" id="{372B0870-F32B-4EFC-A412-1D668EC8C298}"/>
              </a:ext>
            </a:extLst>
          </p:cNvPr>
          <p:cNvSpPr>
            <a:spLocks noGrp="1" noRot="1" noChangeAspect="1" noChangeArrowheads="1" noTextEdit="1"/>
          </p:cNvSpPr>
          <p:nvPr>
            <p:ph type="sldImg"/>
          </p:nvPr>
        </p:nvSpPr>
        <p:spPr>
          <a:xfrm>
            <a:off x="915988" y="744538"/>
            <a:ext cx="4965700" cy="3724275"/>
          </a:xfrm>
          <a:ln/>
        </p:spPr>
      </p:sp>
      <p:sp>
        <p:nvSpPr>
          <p:cNvPr id="160773" name="Rectangle 3">
            <a:extLst>
              <a:ext uri="{FF2B5EF4-FFF2-40B4-BE49-F238E27FC236}">
                <a16:creationId xmlns:a16="http://schemas.microsoft.com/office/drawing/2014/main" id="{F1B2F526-7174-4DE6-AC4F-971B23331BA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7">
            <a:extLst>
              <a:ext uri="{FF2B5EF4-FFF2-40B4-BE49-F238E27FC236}">
                <a16:creationId xmlns:a16="http://schemas.microsoft.com/office/drawing/2014/main" id="{5262386B-4425-4B5A-A5FD-72B91430BF5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FAE585F-7D89-4E46-8158-1B31B8374A7D}" type="slidenum">
              <a:rPr lang="en-US" altLang="ja-JP" sz="1300" smtClean="0">
                <a:ea typeface="ＭＳ Ｐゴシック" panose="020B0600070205080204" pitchFamily="50" charset="-128"/>
              </a:rPr>
              <a:pPr>
                <a:spcBef>
                  <a:spcPct val="0"/>
                </a:spcBef>
              </a:pPr>
              <a:t>92</a:t>
            </a:fld>
            <a:endParaRPr lang="en-US" altLang="ja-JP" sz="1300">
              <a:ea typeface="ＭＳ Ｐゴシック" panose="020B0600070205080204" pitchFamily="50" charset="-128"/>
            </a:endParaRPr>
          </a:p>
        </p:txBody>
      </p:sp>
      <p:sp>
        <p:nvSpPr>
          <p:cNvPr id="162819" name="Rectangle 7">
            <a:extLst>
              <a:ext uri="{FF2B5EF4-FFF2-40B4-BE49-F238E27FC236}">
                <a16:creationId xmlns:a16="http://schemas.microsoft.com/office/drawing/2014/main" id="{C5642235-CA04-4000-ABB5-635726C9DB4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B67B93DE-0509-4DA1-8EE9-851D08A85B17}" type="slidenum">
              <a:rPr lang="en-US" altLang="ja-JP" sz="1300">
                <a:ea typeface="ＭＳ Ｐゴシック" panose="020B0600070205080204" pitchFamily="50" charset="-128"/>
              </a:rPr>
              <a:pPr algn="r" eaLnBrk="1" hangingPunct="1">
                <a:spcBef>
                  <a:spcPct val="0"/>
                </a:spcBef>
              </a:pPr>
              <a:t>92</a:t>
            </a:fld>
            <a:endParaRPr lang="en-US" altLang="ja-JP" sz="1300">
              <a:ea typeface="ＭＳ Ｐゴシック" panose="020B0600070205080204" pitchFamily="50" charset="-128"/>
            </a:endParaRPr>
          </a:p>
        </p:txBody>
      </p:sp>
      <p:sp>
        <p:nvSpPr>
          <p:cNvPr id="162820" name="Rectangle 2">
            <a:extLst>
              <a:ext uri="{FF2B5EF4-FFF2-40B4-BE49-F238E27FC236}">
                <a16:creationId xmlns:a16="http://schemas.microsoft.com/office/drawing/2014/main" id="{FF894FCF-F81D-4836-BF55-1A4734385E7B}"/>
              </a:ext>
            </a:extLst>
          </p:cNvPr>
          <p:cNvSpPr>
            <a:spLocks noGrp="1" noRot="1" noChangeAspect="1" noChangeArrowheads="1" noTextEdit="1"/>
          </p:cNvSpPr>
          <p:nvPr>
            <p:ph type="sldImg"/>
          </p:nvPr>
        </p:nvSpPr>
        <p:spPr>
          <a:xfrm>
            <a:off x="915988" y="744538"/>
            <a:ext cx="4965700" cy="3724275"/>
          </a:xfrm>
          <a:ln/>
        </p:spPr>
      </p:sp>
      <p:sp>
        <p:nvSpPr>
          <p:cNvPr id="162821" name="Rectangle 3">
            <a:extLst>
              <a:ext uri="{FF2B5EF4-FFF2-40B4-BE49-F238E27FC236}">
                <a16:creationId xmlns:a16="http://schemas.microsoft.com/office/drawing/2014/main" id="{F7AC6205-4D51-4836-83AE-22AF2428DE3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a:extLst>
              <a:ext uri="{FF2B5EF4-FFF2-40B4-BE49-F238E27FC236}">
                <a16:creationId xmlns:a16="http://schemas.microsoft.com/office/drawing/2014/main" id="{175476B6-BF0C-4AF6-B65D-6202772A84B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6561B91-2BBA-4887-B1FC-A1458BDD25FD}" type="slidenum">
              <a:rPr lang="en-US" altLang="ja-JP" sz="1300" smtClean="0">
                <a:ea typeface="ＭＳ Ｐゴシック" panose="020B0600070205080204" pitchFamily="50" charset="-128"/>
              </a:rPr>
              <a:pPr>
                <a:spcBef>
                  <a:spcPct val="0"/>
                </a:spcBef>
              </a:pPr>
              <a:t>10</a:t>
            </a:fld>
            <a:endParaRPr lang="en-US" altLang="ja-JP" sz="1300">
              <a:ea typeface="ＭＳ Ｐゴシック" panose="020B0600070205080204" pitchFamily="50" charset="-128"/>
            </a:endParaRPr>
          </a:p>
        </p:txBody>
      </p:sp>
      <p:sp>
        <p:nvSpPr>
          <p:cNvPr id="20483" name="Rectangle 7">
            <a:extLst>
              <a:ext uri="{FF2B5EF4-FFF2-40B4-BE49-F238E27FC236}">
                <a16:creationId xmlns:a16="http://schemas.microsoft.com/office/drawing/2014/main" id="{89271457-B3D9-4C00-81C1-D2DEBBAB532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A4F9895-B147-4741-936E-5504C68C3F26}" type="slidenum">
              <a:rPr lang="en-US" altLang="ja-JP" sz="1300">
                <a:ea typeface="ＭＳ Ｐゴシック" panose="020B0600070205080204" pitchFamily="50" charset="-128"/>
              </a:rPr>
              <a:pPr algn="r" eaLnBrk="1" hangingPunct="1">
                <a:spcBef>
                  <a:spcPct val="0"/>
                </a:spcBef>
              </a:pPr>
              <a:t>10</a:t>
            </a:fld>
            <a:endParaRPr lang="en-US" altLang="ja-JP" sz="1300">
              <a:ea typeface="ＭＳ Ｐゴシック" panose="020B0600070205080204" pitchFamily="50" charset="-128"/>
            </a:endParaRPr>
          </a:p>
        </p:txBody>
      </p:sp>
      <p:sp>
        <p:nvSpPr>
          <p:cNvPr id="20484" name="Rectangle 2">
            <a:extLst>
              <a:ext uri="{FF2B5EF4-FFF2-40B4-BE49-F238E27FC236}">
                <a16:creationId xmlns:a16="http://schemas.microsoft.com/office/drawing/2014/main" id="{94E08269-5E5F-4881-8457-8BD6B733F86F}"/>
              </a:ext>
            </a:extLst>
          </p:cNvPr>
          <p:cNvSpPr>
            <a:spLocks noGrp="1" noRot="1" noChangeAspect="1" noChangeArrowheads="1" noTextEdit="1"/>
          </p:cNvSpPr>
          <p:nvPr>
            <p:ph type="sldImg"/>
          </p:nvPr>
        </p:nvSpPr>
        <p:spPr>
          <a:xfrm>
            <a:off x="915988" y="744538"/>
            <a:ext cx="4965700" cy="3724275"/>
          </a:xfrm>
          <a:ln/>
        </p:spPr>
      </p:sp>
      <p:sp>
        <p:nvSpPr>
          <p:cNvPr id="20485" name="Rectangle 3">
            <a:extLst>
              <a:ext uri="{FF2B5EF4-FFF2-40B4-BE49-F238E27FC236}">
                <a16:creationId xmlns:a16="http://schemas.microsoft.com/office/drawing/2014/main" id="{8685D4D3-68F7-46D2-AB72-BC7409BA1A5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7">
            <a:extLst>
              <a:ext uri="{FF2B5EF4-FFF2-40B4-BE49-F238E27FC236}">
                <a16:creationId xmlns:a16="http://schemas.microsoft.com/office/drawing/2014/main" id="{38085B78-C456-43C7-99FD-B4F436D1A9B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27F2FB3-3C6B-4AC9-A639-43E3D0A4C19C}" type="slidenum">
              <a:rPr lang="en-US" altLang="ja-JP" sz="1300" smtClean="0">
                <a:ea typeface="ＭＳ Ｐゴシック" panose="020B0600070205080204" pitchFamily="50" charset="-128"/>
              </a:rPr>
              <a:pPr>
                <a:spcBef>
                  <a:spcPct val="0"/>
                </a:spcBef>
              </a:pPr>
              <a:t>94</a:t>
            </a:fld>
            <a:endParaRPr lang="en-US" altLang="ja-JP" sz="1300">
              <a:ea typeface="ＭＳ Ｐゴシック" panose="020B0600070205080204" pitchFamily="50" charset="-128"/>
            </a:endParaRPr>
          </a:p>
        </p:txBody>
      </p:sp>
      <p:sp>
        <p:nvSpPr>
          <p:cNvPr id="164867" name="Rectangle 7">
            <a:extLst>
              <a:ext uri="{FF2B5EF4-FFF2-40B4-BE49-F238E27FC236}">
                <a16:creationId xmlns:a16="http://schemas.microsoft.com/office/drawing/2014/main" id="{9BD4D8E8-282B-4BAF-AEB9-C174A2AA3A09}"/>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888C43D-F5C7-4032-A05F-C775B331CE95}" type="slidenum">
              <a:rPr lang="en-US" altLang="ja-JP" sz="1300">
                <a:ea typeface="ＭＳ Ｐゴシック" panose="020B0600070205080204" pitchFamily="50" charset="-128"/>
              </a:rPr>
              <a:pPr algn="r" eaLnBrk="1" hangingPunct="1">
                <a:spcBef>
                  <a:spcPct val="0"/>
                </a:spcBef>
              </a:pPr>
              <a:t>94</a:t>
            </a:fld>
            <a:endParaRPr lang="en-US" altLang="ja-JP" sz="1300">
              <a:ea typeface="ＭＳ Ｐゴシック" panose="020B0600070205080204" pitchFamily="50" charset="-128"/>
            </a:endParaRPr>
          </a:p>
        </p:txBody>
      </p:sp>
      <p:sp>
        <p:nvSpPr>
          <p:cNvPr id="164868" name="Rectangle 2">
            <a:extLst>
              <a:ext uri="{FF2B5EF4-FFF2-40B4-BE49-F238E27FC236}">
                <a16:creationId xmlns:a16="http://schemas.microsoft.com/office/drawing/2014/main" id="{F398FBD9-2EA8-4E3C-A6B6-D722C120E7BE}"/>
              </a:ext>
            </a:extLst>
          </p:cNvPr>
          <p:cNvSpPr>
            <a:spLocks noGrp="1" noRot="1" noChangeAspect="1" noChangeArrowheads="1" noTextEdit="1"/>
          </p:cNvSpPr>
          <p:nvPr>
            <p:ph type="sldImg"/>
          </p:nvPr>
        </p:nvSpPr>
        <p:spPr>
          <a:xfrm>
            <a:off x="915988" y="744538"/>
            <a:ext cx="4965700" cy="3724275"/>
          </a:xfrm>
          <a:ln/>
        </p:spPr>
      </p:sp>
      <p:sp>
        <p:nvSpPr>
          <p:cNvPr id="164869" name="Rectangle 3">
            <a:extLst>
              <a:ext uri="{FF2B5EF4-FFF2-40B4-BE49-F238E27FC236}">
                <a16:creationId xmlns:a16="http://schemas.microsoft.com/office/drawing/2014/main" id="{C04F711D-DD45-4B39-82E5-A3979CA6AAE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7">
            <a:extLst>
              <a:ext uri="{FF2B5EF4-FFF2-40B4-BE49-F238E27FC236}">
                <a16:creationId xmlns:a16="http://schemas.microsoft.com/office/drawing/2014/main" id="{AE0A4293-B0C8-4DF7-A1A9-FA2C14870BC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4B2D01B-2E6B-4C0C-BB02-FF68DA6584D2}" type="slidenum">
              <a:rPr lang="en-US" altLang="ja-JP" sz="1300" smtClean="0">
                <a:ea typeface="ＭＳ Ｐゴシック" panose="020B0600070205080204" pitchFamily="50" charset="-128"/>
              </a:rPr>
              <a:pPr>
                <a:spcBef>
                  <a:spcPct val="0"/>
                </a:spcBef>
              </a:pPr>
              <a:t>95</a:t>
            </a:fld>
            <a:endParaRPr lang="en-US" altLang="ja-JP" sz="1300">
              <a:ea typeface="ＭＳ Ｐゴシック" panose="020B0600070205080204" pitchFamily="50" charset="-128"/>
            </a:endParaRPr>
          </a:p>
        </p:txBody>
      </p:sp>
      <p:sp>
        <p:nvSpPr>
          <p:cNvPr id="166915" name="Rectangle 7">
            <a:extLst>
              <a:ext uri="{FF2B5EF4-FFF2-40B4-BE49-F238E27FC236}">
                <a16:creationId xmlns:a16="http://schemas.microsoft.com/office/drawing/2014/main" id="{DE2318B2-ECC0-493C-AAEE-B51B959D8F89}"/>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BE7FC7D-86B3-4E3E-8194-E227C015219C}" type="slidenum">
              <a:rPr lang="en-US" altLang="ja-JP" sz="1300">
                <a:ea typeface="ＭＳ Ｐゴシック" panose="020B0600070205080204" pitchFamily="50" charset="-128"/>
              </a:rPr>
              <a:pPr algn="r" eaLnBrk="1" hangingPunct="1">
                <a:spcBef>
                  <a:spcPct val="0"/>
                </a:spcBef>
              </a:pPr>
              <a:t>95</a:t>
            </a:fld>
            <a:endParaRPr lang="en-US" altLang="ja-JP" sz="1300">
              <a:ea typeface="ＭＳ Ｐゴシック" panose="020B0600070205080204" pitchFamily="50" charset="-128"/>
            </a:endParaRPr>
          </a:p>
        </p:txBody>
      </p:sp>
      <p:sp>
        <p:nvSpPr>
          <p:cNvPr id="166916" name="Rectangle 2">
            <a:extLst>
              <a:ext uri="{FF2B5EF4-FFF2-40B4-BE49-F238E27FC236}">
                <a16:creationId xmlns:a16="http://schemas.microsoft.com/office/drawing/2014/main" id="{2ACB7C6D-6206-495D-A0DA-3E357F2960AB}"/>
              </a:ext>
            </a:extLst>
          </p:cNvPr>
          <p:cNvSpPr>
            <a:spLocks noGrp="1" noRot="1" noChangeAspect="1" noChangeArrowheads="1" noTextEdit="1"/>
          </p:cNvSpPr>
          <p:nvPr>
            <p:ph type="sldImg"/>
          </p:nvPr>
        </p:nvSpPr>
        <p:spPr>
          <a:xfrm>
            <a:off x="915988" y="744538"/>
            <a:ext cx="4965700" cy="3724275"/>
          </a:xfrm>
          <a:ln/>
        </p:spPr>
      </p:sp>
      <p:sp>
        <p:nvSpPr>
          <p:cNvPr id="166917" name="Rectangle 3">
            <a:extLst>
              <a:ext uri="{FF2B5EF4-FFF2-40B4-BE49-F238E27FC236}">
                <a16:creationId xmlns:a16="http://schemas.microsoft.com/office/drawing/2014/main" id="{6A75EE9D-5FFE-48F4-82F4-636D6C45005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7">
            <a:extLst>
              <a:ext uri="{FF2B5EF4-FFF2-40B4-BE49-F238E27FC236}">
                <a16:creationId xmlns:a16="http://schemas.microsoft.com/office/drawing/2014/main" id="{5E615F37-CC74-45A3-B8AF-3B8464EE75D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2262FE86-2918-45AF-A51B-70876538765F}" type="slidenum">
              <a:rPr lang="en-US" altLang="ja-JP" sz="1300" smtClean="0">
                <a:ea typeface="ＭＳ Ｐゴシック" panose="020B0600070205080204" pitchFamily="50" charset="-128"/>
              </a:rPr>
              <a:pPr>
                <a:spcBef>
                  <a:spcPct val="0"/>
                </a:spcBef>
              </a:pPr>
              <a:t>96</a:t>
            </a:fld>
            <a:endParaRPr lang="en-US" altLang="ja-JP" sz="1300">
              <a:ea typeface="ＭＳ Ｐゴシック" panose="020B0600070205080204" pitchFamily="50" charset="-128"/>
            </a:endParaRPr>
          </a:p>
        </p:txBody>
      </p:sp>
      <p:sp>
        <p:nvSpPr>
          <p:cNvPr id="168963" name="Rectangle 7">
            <a:extLst>
              <a:ext uri="{FF2B5EF4-FFF2-40B4-BE49-F238E27FC236}">
                <a16:creationId xmlns:a16="http://schemas.microsoft.com/office/drawing/2014/main" id="{CFB3368E-D0F1-454F-AB1A-65D8EE36EDC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E632AD1B-3E07-472E-97A4-92B7B6BBCF69}" type="slidenum">
              <a:rPr lang="en-US" altLang="ja-JP" sz="1300">
                <a:ea typeface="ＭＳ Ｐゴシック" panose="020B0600070205080204" pitchFamily="50" charset="-128"/>
              </a:rPr>
              <a:pPr algn="r" eaLnBrk="1" hangingPunct="1">
                <a:spcBef>
                  <a:spcPct val="0"/>
                </a:spcBef>
              </a:pPr>
              <a:t>96</a:t>
            </a:fld>
            <a:endParaRPr lang="en-US" altLang="ja-JP" sz="1300">
              <a:ea typeface="ＭＳ Ｐゴシック" panose="020B0600070205080204" pitchFamily="50" charset="-128"/>
            </a:endParaRPr>
          </a:p>
        </p:txBody>
      </p:sp>
      <p:sp>
        <p:nvSpPr>
          <p:cNvPr id="168964" name="Rectangle 2">
            <a:extLst>
              <a:ext uri="{FF2B5EF4-FFF2-40B4-BE49-F238E27FC236}">
                <a16:creationId xmlns:a16="http://schemas.microsoft.com/office/drawing/2014/main" id="{6F2DC353-89C5-477F-A2F5-AA1F4A91773C}"/>
              </a:ext>
            </a:extLst>
          </p:cNvPr>
          <p:cNvSpPr>
            <a:spLocks noGrp="1" noRot="1" noChangeAspect="1" noChangeArrowheads="1" noTextEdit="1"/>
          </p:cNvSpPr>
          <p:nvPr>
            <p:ph type="sldImg"/>
          </p:nvPr>
        </p:nvSpPr>
        <p:spPr>
          <a:xfrm>
            <a:off x="915988" y="744538"/>
            <a:ext cx="4965700" cy="3724275"/>
          </a:xfrm>
          <a:ln/>
        </p:spPr>
      </p:sp>
      <p:sp>
        <p:nvSpPr>
          <p:cNvPr id="168965" name="Rectangle 3">
            <a:extLst>
              <a:ext uri="{FF2B5EF4-FFF2-40B4-BE49-F238E27FC236}">
                <a16:creationId xmlns:a16="http://schemas.microsoft.com/office/drawing/2014/main" id="{E1BDEDB2-A40E-46E6-8F04-BA311B9F009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7">
            <a:extLst>
              <a:ext uri="{FF2B5EF4-FFF2-40B4-BE49-F238E27FC236}">
                <a16:creationId xmlns:a16="http://schemas.microsoft.com/office/drawing/2014/main" id="{6026A5F7-5FC3-49AD-8E89-405F1726FD2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18E8269-109F-486F-B496-949453C1E74D}" type="slidenum">
              <a:rPr lang="en-US" altLang="ja-JP" sz="1300" smtClean="0">
                <a:ea typeface="ＭＳ Ｐゴシック" panose="020B0600070205080204" pitchFamily="50" charset="-128"/>
              </a:rPr>
              <a:pPr>
                <a:spcBef>
                  <a:spcPct val="0"/>
                </a:spcBef>
              </a:pPr>
              <a:t>97</a:t>
            </a:fld>
            <a:endParaRPr lang="en-US" altLang="ja-JP" sz="1300">
              <a:ea typeface="ＭＳ Ｐゴシック" panose="020B0600070205080204" pitchFamily="50" charset="-128"/>
            </a:endParaRPr>
          </a:p>
        </p:txBody>
      </p:sp>
      <p:sp>
        <p:nvSpPr>
          <p:cNvPr id="171011" name="Rectangle 7">
            <a:extLst>
              <a:ext uri="{FF2B5EF4-FFF2-40B4-BE49-F238E27FC236}">
                <a16:creationId xmlns:a16="http://schemas.microsoft.com/office/drawing/2014/main" id="{71CE6EE0-7CE8-47F8-B795-26084C46E8D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5778A57-FB55-4C15-957E-B7BD90D4D455}" type="slidenum">
              <a:rPr lang="en-US" altLang="ja-JP" sz="1300">
                <a:ea typeface="ＭＳ Ｐゴシック" panose="020B0600070205080204" pitchFamily="50" charset="-128"/>
              </a:rPr>
              <a:pPr algn="r" eaLnBrk="1" hangingPunct="1">
                <a:spcBef>
                  <a:spcPct val="0"/>
                </a:spcBef>
              </a:pPr>
              <a:t>97</a:t>
            </a:fld>
            <a:endParaRPr lang="en-US" altLang="ja-JP" sz="1300">
              <a:ea typeface="ＭＳ Ｐゴシック" panose="020B0600070205080204" pitchFamily="50" charset="-128"/>
            </a:endParaRPr>
          </a:p>
        </p:txBody>
      </p:sp>
      <p:sp>
        <p:nvSpPr>
          <p:cNvPr id="171012" name="Rectangle 2">
            <a:extLst>
              <a:ext uri="{FF2B5EF4-FFF2-40B4-BE49-F238E27FC236}">
                <a16:creationId xmlns:a16="http://schemas.microsoft.com/office/drawing/2014/main" id="{36C8C8F8-BA96-4B3B-B52F-8B0384DA19E7}"/>
              </a:ext>
            </a:extLst>
          </p:cNvPr>
          <p:cNvSpPr>
            <a:spLocks noGrp="1" noRot="1" noChangeAspect="1" noChangeArrowheads="1" noTextEdit="1"/>
          </p:cNvSpPr>
          <p:nvPr>
            <p:ph type="sldImg"/>
          </p:nvPr>
        </p:nvSpPr>
        <p:spPr>
          <a:xfrm>
            <a:off x="915988" y="744538"/>
            <a:ext cx="4965700" cy="3724275"/>
          </a:xfrm>
          <a:ln/>
        </p:spPr>
      </p:sp>
      <p:sp>
        <p:nvSpPr>
          <p:cNvPr id="171013" name="Rectangle 3">
            <a:extLst>
              <a:ext uri="{FF2B5EF4-FFF2-40B4-BE49-F238E27FC236}">
                <a16:creationId xmlns:a16="http://schemas.microsoft.com/office/drawing/2014/main" id="{A2AAD266-9AB9-4466-9FAB-8DC0C5CCCFD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Rectangle 7">
            <a:extLst>
              <a:ext uri="{FF2B5EF4-FFF2-40B4-BE49-F238E27FC236}">
                <a16:creationId xmlns:a16="http://schemas.microsoft.com/office/drawing/2014/main" id="{572B6995-6BAD-4FBE-B92B-086E395BD2A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C36F2C1-EC37-44F1-B592-06D301E65294}" type="slidenum">
              <a:rPr lang="en-US" altLang="ja-JP" sz="1300" smtClean="0">
                <a:ea typeface="ＭＳ Ｐゴシック" panose="020B0600070205080204" pitchFamily="50" charset="-128"/>
              </a:rPr>
              <a:pPr>
                <a:spcBef>
                  <a:spcPct val="0"/>
                </a:spcBef>
              </a:pPr>
              <a:t>98</a:t>
            </a:fld>
            <a:endParaRPr lang="en-US" altLang="ja-JP" sz="1300">
              <a:ea typeface="ＭＳ Ｐゴシック" panose="020B0600070205080204" pitchFamily="50" charset="-128"/>
            </a:endParaRPr>
          </a:p>
        </p:txBody>
      </p:sp>
      <p:sp>
        <p:nvSpPr>
          <p:cNvPr id="173059" name="Rectangle 7">
            <a:extLst>
              <a:ext uri="{FF2B5EF4-FFF2-40B4-BE49-F238E27FC236}">
                <a16:creationId xmlns:a16="http://schemas.microsoft.com/office/drawing/2014/main" id="{7178AFB3-C25E-4AC4-9DBA-78D200C53233}"/>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EBD8429-BEF5-42E1-B368-1E852E26A9AD}" type="slidenum">
              <a:rPr lang="en-US" altLang="ja-JP" sz="1300">
                <a:ea typeface="ＭＳ Ｐゴシック" panose="020B0600070205080204" pitchFamily="50" charset="-128"/>
              </a:rPr>
              <a:pPr algn="r" eaLnBrk="1" hangingPunct="1">
                <a:spcBef>
                  <a:spcPct val="0"/>
                </a:spcBef>
              </a:pPr>
              <a:t>98</a:t>
            </a:fld>
            <a:endParaRPr lang="en-US" altLang="ja-JP" sz="1300">
              <a:ea typeface="ＭＳ Ｐゴシック" panose="020B0600070205080204" pitchFamily="50" charset="-128"/>
            </a:endParaRPr>
          </a:p>
        </p:txBody>
      </p:sp>
      <p:sp>
        <p:nvSpPr>
          <p:cNvPr id="173060" name="Rectangle 2">
            <a:extLst>
              <a:ext uri="{FF2B5EF4-FFF2-40B4-BE49-F238E27FC236}">
                <a16:creationId xmlns:a16="http://schemas.microsoft.com/office/drawing/2014/main" id="{7B7AFCF0-8620-4F72-B424-F5AADA0A2BAE}"/>
              </a:ext>
            </a:extLst>
          </p:cNvPr>
          <p:cNvSpPr>
            <a:spLocks noGrp="1" noRot="1" noChangeAspect="1" noChangeArrowheads="1" noTextEdit="1"/>
          </p:cNvSpPr>
          <p:nvPr>
            <p:ph type="sldImg"/>
          </p:nvPr>
        </p:nvSpPr>
        <p:spPr>
          <a:xfrm>
            <a:off x="915988" y="744538"/>
            <a:ext cx="4965700" cy="3724275"/>
          </a:xfrm>
          <a:ln/>
        </p:spPr>
      </p:sp>
      <p:sp>
        <p:nvSpPr>
          <p:cNvPr id="173061" name="Rectangle 3">
            <a:extLst>
              <a:ext uri="{FF2B5EF4-FFF2-40B4-BE49-F238E27FC236}">
                <a16:creationId xmlns:a16="http://schemas.microsoft.com/office/drawing/2014/main" id="{A0A53870-A03E-43F7-9963-6EF6BF04D53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Rectangle 7">
            <a:extLst>
              <a:ext uri="{FF2B5EF4-FFF2-40B4-BE49-F238E27FC236}">
                <a16:creationId xmlns:a16="http://schemas.microsoft.com/office/drawing/2014/main" id="{29642DFE-3D69-4F83-A69E-F3D9010B5D0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7903772-8319-4DD3-A680-71F23CA9B4BE}" type="slidenum">
              <a:rPr lang="en-US" altLang="ja-JP" sz="1300" smtClean="0">
                <a:ea typeface="ＭＳ Ｐゴシック" panose="020B0600070205080204" pitchFamily="50" charset="-128"/>
              </a:rPr>
              <a:pPr>
                <a:spcBef>
                  <a:spcPct val="0"/>
                </a:spcBef>
              </a:pPr>
              <a:t>99</a:t>
            </a:fld>
            <a:endParaRPr lang="en-US" altLang="ja-JP" sz="1300">
              <a:ea typeface="ＭＳ Ｐゴシック" panose="020B0600070205080204" pitchFamily="50" charset="-128"/>
            </a:endParaRPr>
          </a:p>
        </p:txBody>
      </p:sp>
      <p:sp>
        <p:nvSpPr>
          <p:cNvPr id="175107" name="Rectangle 7">
            <a:extLst>
              <a:ext uri="{FF2B5EF4-FFF2-40B4-BE49-F238E27FC236}">
                <a16:creationId xmlns:a16="http://schemas.microsoft.com/office/drawing/2014/main" id="{CCEC258B-5624-4D97-991E-7D207C92761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08BA2FD-FB65-416F-AA45-FE079CDB8FC1}" type="slidenum">
              <a:rPr lang="en-US" altLang="ja-JP" sz="1300">
                <a:ea typeface="ＭＳ Ｐゴシック" panose="020B0600070205080204" pitchFamily="50" charset="-128"/>
              </a:rPr>
              <a:pPr algn="r" eaLnBrk="1" hangingPunct="1">
                <a:spcBef>
                  <a:spcPct val="0"/>
                </a:spcBef>
              </a:pPr>
              <a:t>99</a:t>
            </a:fld>
            <a:endParaRPr lang="en-US" altLang="ja-JP" sz="1300">
              <a:ea typeface="ＭＳ Ｐゴシック" panose="020B0600070205080204" pitchFamily="50" charset="-128"/>
            </a:endParaRPr>
          </a:p>
        </p:txBody>
      </p:sp>
      <p:sp>
        <p:nvSpPr>
          <p:cNvPr id="175108" name="Rectangle 2">
            <a:extLst>
              <a:ext uri="{FF2B5EF4-FFF2-40B4-BE49-F238E27FC236}">
                <a16:creationId xmlns:a16="http://schemas.microsoft.com/office/drawing/2014/main" id="{5972A247-17C8-4481-B3D7-BCE650015F7A}"/>
              </a:ext>
            </a:extLst>
          </p:cNvPr>
          <p:cNvSpPr>
            <a:spLocks noGrp="1" noRot="1" noChangeAspect="1" noChangeArrowheads="1" noTextEdit="1"/>
          </p:cNvSpPr>
          <p:nvPr>
            <p:ph type="sldImg"/>
          </p:nvPr>
        </p:nvSpPr>
        <p:spPr>
          <a:xfrm>
            <a:off x="915988" y="744538"/>
            <a:ext cx="4965700" cy="3724275"/>
          </a:xfrm>
          <a:ln/>
        </p:spPr>
      </p:sp>
      <p:sp>
        <p:nvSpPr>
          <p:cNvPr id="175109" name="Rectangle 3">
            <a:extLst>
              <a:ext uri="{FF2B5EF4-FFF2-40B4-BE49-F238E27FC236}">
                <a16:creationId xmlns:a16="http://schemas.microsoft.com/office/drawing/2014/main" id="{24473DC9-91EC-4CEF-88AC-EFC106D5598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7">
            <a:extLst>
              <a:ext uri="{FF2B5EF4-FFF2-40B4-BE49-F238E27FC236}">
                <a16:creationId xmlns:a16="http://schemas.microsoft.com/office/drawing/2014/main" id="{52D51026-7E6F-45CE-9DE0-8EE7A9E6597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5022E5D-7828-42E1-9107-E0DFE1E16907}" type="slidenum">
              <a:rPr lang="en-US" altLang="ja-JP" sz="1300" smtClean="0">
                <a:ea typeface="ＭＳ Ｐゴシック" panose="020B0600070205080204" pitchFamily="50" charset="-128"/>
              </a:rPr>
              <a:pPr>
                <a:spcBef>
                  <a:spcPct val="0"/>
                </a:spcBef>
              </a:pPr>
              <a:t>100</a:t>
            </a:fld>
            <a:endParaRPr lang="en-US" altLang="ja-JP" sz="1300">
              <a:ea typeface="ＭＳ Ｐゴシック" panose="020B0600070205080204" pitchFamily="50" charset="-128"/>
            </a:endParaRPr>
          </a:p>
        </p:txBody>
      </p:sp>
      <p:sp>
        <p:nvSpPr>
          <p:cNvPr id="177155" name="Rectangle 7">
            <a:extLst>
              <a:ext uri="{FF2B5EF4-FFF2-40B4-BE49-F238E27FC236}">
                <a16:creationId xmlns:a16="http://schemas.microsoft.com/office/drawing/2014/main" id="{BF5D84D7-8039-43FF-A2EA-E2C3903EF40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4C007BD-6801-48CD-AC20-43D8D82646AB}" type="slidenum">
              <a:rPr lang="en-US" altLang="ja-JP" sz="1300">
                <a:ea typeface="ＭＳ Ｐゴシック" panose="020B0600070205080204" pitchFamily="50" charset="-128"/>
              </a:rPr>
              <a:pPr algn="r" eaLnBrk="1" hangingPunct="1">
                <a:spcBef>
                  <a:spcPct val="0"/>
                </a:spcBef>
              </a:pPr>
              <a:t>100</a:t>
            </a:fld>
            <a:endParaRPr lang="en-US" altLang="ja-JP" sz="1300">
              <a:ea typeface="ＭＳ Ｐゴシック" panose="020B0600070205080204" pitchFamily="50" charset="-128"/>
            </a:endParaRPr>
          </a:p>
        </p:txBody>
      </p:sp>
      <p:sp>
        <p:nvSpPr>
          <p:cNvPr id="177156" name="Rectangle 2">
            <a:extLst>
              <a:ext uri="{FF2B5EF4-FFF2-40B4-BE49-F238E27FC236}">
                <a16:creationId xmlns:a16="http://schemas.microsoft.com/office/drawing/2014/main" id="{EF400B12-A407-40CD-A566-32D4E6EDDCDC}"/>
              </a:ext>
            </a:extLst>
          </p:cNvPr>
          <p:cNvSpPr>
            <a:spLocks noGrp="1" noRot="1" noChangeAspect="1" noChangeArrowheads="1" noTextEdit="1"/>
          </p:cNvSpPr>
          <p:nvPr>
            <p:ph type="sldImg"/>
          </p:nvPr>
        </p:nvSpPr>
        <p:spPr>
          <a:xfrm>
            <a:off x="915988" y="744538"/>
            <a:ext cx="4965700" cy="3724275"/>
          </a:xfrm>
          <a:ln/>
        </p:spPr>
      </p:sp>
      <p:sp>
        <p:nvSpPr>
          <p:cNvPr id="177157" name="Rectangle 3">
            <a:extLst>
              <a:ext uri="{FF2B5EF4-FFF2-40B4-BE49-F238E27FC236}">
                <a16:creationId xmlns:a16="http://schemas.microsoft.com/office/drawing/2014/main" id="{67295DA5-04BF-4A35-B71A-95AF36534D6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Rectangle 7">
            <a:extLst>
              <a:ext uri="{FF2B5EF4-FFF2-40B4-BE49-F238E27FC236}">
                <a16:creationId xmlns:a16="http://schemas.microsoft.com/office/drawing/2014/main" id="{2EDB83E2-B916-45E9-954D-D81929502C9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7B79859-FED3-4F94-A79B-AF6C1A245E26}" type="slidenum">
              <a:rPr lang="en-US" altLang="ja-JP" sz="1300" smtClean="0">
                <a:ea typeface="ＭＳ Ｐゴシック" panose="020B0600070205080204" pitchFamily="50" charset="-128"/>
              </a:rPr>
              <a:pPr>
                <a:spcBef>
                  <a:spcPct val="0"/>
                </a:spcBef>
              </a:pPr>
              <a:t>101</a:t>
            </a:fld>
            <a:endParaRPr lang="en-US" altLang="ja-JP" sz="1300">
              <a:ea typeface="ＭＳ Ｐゴシック" panose="020B0600070205080204" pitchFamily="50" charset="-128"/>
            </a:endParaRPr>
          </a:p>
        </p:txBody>
      </p:sp>
      <p:sp>
        <p:nvSpPr>
          <p:cNvPr id="179203" name="Rectangle 7">
            <a:extLst>
              <a:ext uri="{FF2B5EF4-FFF2-40B4-BE49-F238E27FC236}">
                <a16:creationId xmlns:a16="http://schemas.microsoft.com/office/drawing/2014/main" id="{7BBDF106-A016-4386-8019-736037E69B3B}"/>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1956DCCB-CC71-406B-8B3E-22BF2837D820}" type="slidenum">
              <a:rPr lang="en-US" altLang="ja-JP" sz="1300">
                <a:ea typeface="ＭＳ Ｐゴシック" panose="020B0600070205080204" pitchFamily="50" charset="-128"/>
              </a:rPr>
              <a:pPr algn="r" eaLnBrk="1" hangingPunct="1">
                <a:spcBef>
                  <a:spcPct val="0"/>
                </a:spcBef>
              </a:pPr>
              <a:t>101</a:t>
            </a:fld>
            <a:endParaRPr lang="en-US" altLang="ja-JP" sz="1300">
              <a:ea typeface="ＭＳ Ｐゴシック" panose="020B0600070205080204" pitchFamily="50" charset="-128"/>
            </a:endParaRPr>
          </a:p>
        </p:txBody>
      </p:sp>
      <p:sp>
        <p:nvSpPr>
          <p:cNvPr id="179204" name="Rectangle 2">
            <a:extLst>
              <a:ext uri="{FF2B5EF4-FFF2-40B4-BE49-F238E27FC236}">
                <a16:creationId xmlns:a16="http://schemas.microsoft.com/office/drawing/2014/main" id="{A5A67EAE-AE5C-4A35-9DC8-220C401272CA}"/>
              </a:ext>
            </a:extLst>
          </p:cNvPr>
          <p:cNvSpPr>
            <a:spLocks noGrp="1" noRot="1" noChangeAspect="1" noChangeArrowheads="1" noTextEdit="1"/>
          </p:cNvSpPr>
          <p:nvPr>
            <p:ph type="sldImg"/>
          </p:nvPr>
        </p:nvSpPr>
        <p:spPr>
          <a:xfrm>
            <a:off x="915988" y="744538"/>
            <a:ext cx="4965700" cy="3724275"/>
          </a:xfrm>
          <a:ln/>
        </p:spPr>
      </p:sp>
      <p:sp>
        <p:nvSpPr>
          <p:cNvPr id="179205" name="Rectangle 3">
            <a:extLst>
              <a:ext uri="{FF2B5EF4-FFF2-40B4-BE49-F238E27FC236}">
                <a16:creationId xmlns:a16="http://schemas.microsoft.com/office/drawing/2014/main" id="{D9CB4461-5DCE-4D31-9E62-38ED2295AE1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7">
            <a:extLst>
              <a:ext uri="{FF2B5EF4-FFF2-40B4-BE49-F238E27FC236}">
                <a16:creationId xmlns:a16="http://schemas.microsoft.com/office/drawing/2014/main" id="{A967236F-7D92-4B43-BC51-73286FE9414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B2657E8-0645-4F7C-BD86-66B97B6DE1B9}" type="slidenum">
              <a:rPr lang="en-US" altLang="ja-JP" sz="1300" smtClean="0">
                <a:ea typeface="ＭＳ Ｐゴシック" panose="020B0600070205080204" pitchFamily="50" charset="-128"/>
              </a:rPr>
              <a:pPr>
                <a:spcBef>
                  <a:spcPct val="0"/>
                </a:spcBef>
              </a:pPr>
              <a:t>102</a:t>
            </a:fld>
            <a:endParaRPr lang="en-US" altLang="ja-JP" sz="1300">
              <a:ea typeface="ＭＳ Ｐゴシック" panose="020B0600070205080204" pitchFamily="50" charset="-128"/>
            </a:endParaRPr>
          </a:p>
        </p:txBody>
      </p:sp>
      <p:sp>
        <p:nvSpPr>
          <p:cNvPr id="181251" name="Rectangle 7">
            <a:extLst>
              <a:ext uri="{FF2B5EF4-FFF2-40B4-BE49-F238E27FC236}">
                <a16:creationId xmlns:a16="http://schemas.microsoft.com/office/drawing/2014/main" id="{9EFDB43C-D345-42F7-B4BE-D137FF7D510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B071D11-2F42-400C-870C-08A76A47AEB4}" type="slidenum">
              <a:rPr lang="en-US" altLang="ja-JP" sz="1300">
                <a:ea typeface="ＭＳ Ｐゴシック" panose="020B0600070205080204" pitchFamily="50" charset="-128"/>
              </a:rPr>
              <a:pPr algn="r" eaLnBrk="1" hangingPunct="1">
                <a:spcBef>
                  <a:spcPct val="0"/>
                </a:spcBef>
              </a:pPr>
              <a:t>102</a:t>
            </a:fld>
            <a:endParaRPr lang="en-US" altLang="ja-JP" sz="1300">
              <a:ea typeface="ＭＳ Ｐゴシック" panose="020B0600070205080204" pitchFamily="50" charset="-128"/>
            </a:endParaRPr>
          </a:p>
        </p:txBody>
      </p:sp>
      <p:sp>
        <p:nvSpPr>
          <p:cNvPr id="181252" name="Rectangle 2">
            <a:extLst>
              <a:ext uri="{FF2B5EF4-FFF2-40B4-BE49-F238E27FC236}">
                <a16:creationId xmlns:a16="http://schemas.microsoft.com/office/drawing/2014/main" id="{BC091976-16B7-41E5-8135-EC2341FC1D18}"/>
              </a:ext>
            </a:extLst>
          </p:cNvPr>
          <p:cNvSpPr>
            <a:spLocks noGrp="1" noRot="1" noChangeAspect="1" noChangeArrowheads="1" noTextEdit="1"/>
          </p:cNvSpPr>
          <p:nvPr>
            <p:ph type="sldImg"/>
          </p:nvPr>
        </p:nvSpPr>
        <p:spPr>
          <a:xfrm>
            <a:off x="915988" y="744538"/>
            <a:ext cx="4965700" cy="3724275"/>
          </a:xfrm>
          <a:ln/>
        </p:spPr>
      </p:sp>
      <p:sp>
        <p:nvSpPr>
          <p:cNvPr id="181253" name="Rectangle 3">
            <a:extLst>
              <a:ext uri="{FF2B5EF4-FFF2-40B4-BE49-F238E27FC236}">
                <a16:creationId xmlns:a16="http://schemas.microsoft.com/office/drawing/2014/main" id="{D68AD9CF-2B32-4C11-8CD3-AEF63633B10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Rectangle 7">
            <a:extLst>
              <a:ext uri="{FF2B5EF4-FFF2-40B4-BE49-F238E27FC236}">
                <a16:creationId xmlns:a16="http://schemas.microsoft.com/office/drawing/2014/main" id="{0B86536B-0BA7-4E1F-8CED-80110699B15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80A1FFD-92B2-48EF-85F7-7EDBA3442E63}" type="slidenum">
              <a:rPr lang="en-US" altLang="ja-JP" sz="1300" smtClean="0">
                <a:ea typeface="ＭＳ Ｐゴシック" panose="020B0600070205080204" pitchFamily="50" charset="-128"/>
              </a:rPr>
              <a:pPr>
                <a:spcBef>
                  <a:spcPct val="0"/>
                </a:spcBef>
              </a:pPr>
              <a:t>104</a:t>
            </a:fld>
            <a:endParaRPr lang="en-US" altLang="ja-JP" sz="1300">
              <a:ea typeface="ＭＳ Ｐゴシック" panose="020B0600070205080204" pitchFamily="50" charset="-128"/>
            </a:endParaRPr>
          </a:p>
        </p:txBody>
      </p:sp>
      <p:sp>
        <p:nvSpPr>
          <p:cNvPr id="184323" name="Rectangle 7">
            <a:extLst>
              <a:ext uri="{FF2B5EF4-FFF2-40B4-BE49-F238E27FC236}">
                <a16:creationId xmlns:a16="http://schemas.microsoft.com/office/drawing/2014/main" id="{01146355-5E82-49A6-890E-6494769A371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2939DEB-4347-4A35-8F69-5E704E8A91BE}" type="slidenum">
              <a:rPr lang="en-US" altLang="ja-JP" sz="1300">
                <a:ea typeface="ＭＳ Ｐゴシック" panose="020B0600070205080204" pitchFamily="50" charset="-128"/>
              </a:rPr>
              <a:pPr algn="r" eaLnBrk="1" hangingPunct="1">
                <a:spcBef>
                  <a:spcPct val="0"/>
                </a:spcBef>
              </a:pPr>
              <a:t>104</a:t>
            </a:fld>
            <a:endParaRPr lang="en-US" altLang="ja-JP" sz="1300">
              <a:ea typeface="ＭＳ Ｐゴシック" panose="020B0600070205080204" pitchFamily="50" charset="-128"/>
            </a:endParaRPr>
          </a:p>
        </p:txBody>
      </p:sp>
      <p:sp>
        <p:nvSpPr>
          <p:cNvPr id="184324" name="Rectangle 2">
            <a:extLst>
              <a:ext uri="{FF2B5EF4-FFF2-40B4-BE49-F238E27FC236}">
                <a16:creationId xmlns:a16="http://schemas.microsoft.com/office/drawing/2014/main" id="{69A0EA43-5DE8-4548-9020-964342ECE329}"/>
              </a:ext>
            </a:extLst>
          </p:cNvPr>
          <p:cNvSpPr>
            <a:spLocks noGrp="1" noRot="1" noChangeAspect="1" noChangeArrowheads="1" noTextEdit="1"/>
          </p:cNvSpPr>
          <p:nvPr>
            <p:ph type="sldImg"/>
          </p:nvPr>
        </p:nvSpPr>
        <p:spPr>
          <a:xfrm>
            <a:off x="915988" y="744538"/>
            <a:ext cx="4965700" cy="3724275"/>
          </a:xfrm>
          <a:ln/>
        </p:spPr>
      </p:sp>
      <p:sp>
        <p:nvSpPr>
          <p:cNvPr id="184325" name="Rectangle 3">
            <a:extLst>
              <a:ext uri="{FF2B5EF4-FFF2-40B4-BE49-F238E27FC236}">
                <a16:creationId xmlns:a16="http://schemas.microsoft.com/office/drawing/2014/main" id="{6DFA6239-4C50-425F-82EB-0C74059EE0A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685800" y="2130425"/>
            <a:ext cx="7772400" cy="1470025"/>
          </a:xfrm>
        </p:spPr>
        <p:txBody>
          <a:bodyPr/>
          <a:lstStyle/>
          <a:p>
            <a:r>
              <a:rPr lang="ja-JP" altLang="en-US"/>
              <a:t>マスタ タイトルの書式設定</a:t>
            </a:r>
          </a:p>
        </p:txBody>
      </p:sp>
      <p:sp>
        <p:nvSpPr>
          <p:cNvPr id="3" name="サブタイトル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ja-JP" altLang="en-US"/>
              <a:t>マスタ サブタイトルの書式設定</a:t>
            </a:r>
          </a:p>
        </p:txBody>
      </p:sp>
      <p:sp>
        <p:nvSpPr>
          <p:cNvPr id="4" name="Rectangle 19">
            <a:extLst>
              <a:ext uri="{FF2B5EF4-FFF2-40B4-BE49-F238E27FC236}">
                <a16:creationId xmlns:a16="http://schemas.microsoft.com/office/drawing/2014/main" id="{DE8CD9DC-D160-474C-9143-F2EF2AEB7E04}"/>
              </a:ext>
            </a:extLst>
          </p:cNvPr>
          <p:cNvSpPr>
            <a:spLocks noGrp="1" noChangeArrowheads="1"/>
          </p:cNvSpPr>
          <p:nvPr>
            <p:ph type="sldNum" sz="quarter" idx="10"/>
          </p:nvPr>
        </p:nvSpPr>
        <p:spPr>
          <a:ln/>
        </p:spPr>
        <p:txBody>
          <a:bodyPr/>
          <a:lstStyle>
            <a:lvl1pPr>
              <a:defRPr/>
            </a:lvl1pPr>
          </a:lstStyle>
          <a:p>
            <a:pPr>
              <a:defRPr/>
            </a:pPr>
            <a:fld id="{8B56C860-ABAA-4712-83E7-4496EA16ADF2}" type="slidenum">
              <a:rPr lang="en-US" altLang="ja-JP"/>
              <a:pPr>
                <a:defRPr/>
              </a:pPr>
              <a:t>‹#›</a:t>
            </a:fld>
            <a:endParaRPr lang="en-US" altLang="ja-JP"/>
          </a:p>
        </p:txBody>
      </p:sp>
    </p:spTree>
    <p:extLst>
      <p:ext uri="{BB962C8B-B14F-4D97-AF65-F5344CB8AC3E}">
        <p14:creationId xmlns:p14="http://schemas.microsoft.com/office/powerpoint/2010/main" val="24529337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 タイトルの書式設定</a:t>
            </a:r>
          </a:p>
        </p:txBody>
      </p:sp>
      <p:sp>
        <p:nvSpPr>
          <p:cNvPr id="3" name="縦書きテキスト プレースホルダ 2"/>
          <p:cNvSpPr>
            <a:spLocks noGrp="1"/>
          </p:cNvSpPr>
          <p:nvPr>
            <p:ph type="body" orient="vert" idx="1"/>
          </p:nvPr>
        </p:nvSpPr>
        <p:spPr/>
        <p:txBody>
          <a:bodyPr vert="eaVert"/>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Rectangle 19">
            <a:extLst>
              <a:ext uri="{FF2B5EF4-FFF2-40B4-BE49-F238E27FC236}">
                <a16:creationId xmlns:a16="http://schemas.microsoft.com/office/drawing/2014/main" id="{0FB8317A-D180-434E-B8BC-2BFE647A082E}"/>
              </a:ext>
            </a:extLst>
          </p:cNvPr>
          <p:cNvSpPr>
            <a:spLocks noGrp="1" noChangeArrowheads="1"/>
          </p:cNvSpPr>
          <p:nvPr>
            <p:ph type="sldNum" sz="quarter" idx="10"/>
          </p:nvPr>
        </p:nvSpPr>
        <p:spPr>
          <a:ln/>
        </p:spPr>
        <p:txBody>
          <a:bodyPr/>
          <a:lstStyle>
            <a:lvl1pPr>
              <a:defRPr/>
            </a:lvl1pPr>
          </a:lstStyle>
          <a:p>
            <a:pPr>
              <a:defRPr/>
            </a:pPr>
            <a:fld id="{06806249-A2B0-41ED-9C3E-CFB757AC59C8}" type="slidenum">
              <a:rPr lang="en-US" altLang="ja-JP"/>
              <a:pPr>
                <a:defRPr/>
              </a:pPr>
              <a:t>‹#›</a:t>
            </a:fld>
            <a:endParaRPr lang="en-US" altLang="ja-JP"/>
          </a:p>
        </p:txBody>
      </p:sp>
    </p:spTree>
    <p:extLst>
      <p:ext uri="{BB962C8B-B14F-4D97-AF65-F5344CB8AC3E}">
        <p14:creationId xmlns:p14="http://schemas.microsoft.com/office/powerpoint/2010/main" val="42062555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6629400" y="274638"/>
            <a:ext cx="2057400" cy="5851525"/>
          </a:xfrm>
        </p:spPr>
        <p:txBody>
          <a:bodyPr vert="eaVert"/>
          <a:lstStyle/>
          <a:p>
            <a:r>
              <a:rPr lang="ja-JP" altLang="en-US"/>
              <a:t>マスタ タイトルの書式設定</a:t>
            </a:r>
          </a:p>
        </p:txBody>
      </p:sp>
      <p:sp>
        <p:nvSpPr>
          <p:cNvPr id="3" name="縦書きテキスト プレースホルダ 2"/>
          <p:cNvSpPr>
            <a:spLocks noGrp="1"/>
          </p:cNvSpPr>
          <p:nvPr>
            <p:ph type="body" orient="vert" idx="1"/>
          </p:nvPr>
        </p:nvSpPr>
        <p:spPr>
          <a:xfrm>
            <a:off x="457200" y="274638"/>
            <a:ext cx="6019800" cy="5851525"/>
          </a:xfrm>
        </p:spPr>
        <p:txBody>
          <a:bodyPr vert="eaVert"/>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Rectangle 19">
            <a:extLst>
              <a:ext uri="{FF2B5EF4-FFF2-40B4-BE49-F238E27FC236}">
                <a16:creationId xmlns:a16="http://schemas.microsoft.com/office/drawing/2014/main" id="{5BF9B3A7-6B12-43CD-8977-62E1EE2B8BF6}"/>
              </a:ext>
            </a:extLst>
          </p:cNvPr>
          <p:cNvSpPr>
            <a:spLocks noGrp="1" noChangeArrowheads="1"/>
          </p:cNvSpPr>
          <p:nvPr>
            <p:ph type="sldNum" sz="quarter" idx="10"/>
          </p:nvPr>
        </p:nvSpPr>
        <p:spPr>
          <a:ln/>
        </p:spPr>
        <p:txBody>
          <a:bodyPr/>
          <a:lstStyle>
            <a:lvl1pPr>
              <a:defRPr/>
            </a:lvl1pPr>
          </a:lstStyle>
          <a:p>
            <a:pPr>
              <a:defRPr/>
            </a:pPr>
            <a:fld id="{4457320F-D911-4EE5-9635-DD0ABB1C2AC5}" type="slidenum">
              <a:rPr lang="en-US" altLang="ja-JP"/>
              <a:pPr>
                <a:defRPr/>
              </a:pPr>
              <a:t>‹#›</a:t>
            </a:fld>
            <a:endParaRPr lang="en-US" altLang="ja-JP"/>
          </a:p>
        </p:txBody>
      </p:sp>
    </p:spTree>
    <p:extLst>
      <p:ext uri="{BB962C8B-B14F-4D97-AF65-F5344CB8AC3E}">
        <p14:creationId xmlns:p14="http://schemas.microsoft.com/office/powerpoint/2010/main" val="9397777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タイトル、テキスト、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4638"/>
            <a:ext cx="8229600" cy="1143000"/>
          </a:xfrm>
        </p:spPr>
        <p:txBody>
          <a:bodyPr/>
          <a:lstStyle/>
          <a:p>
            <a:r>
              <a:rPr lang="ja-JP" altLang="en-US"/>
              <a:t>マスタ タイトルの書式設定</a:t>
            </a:r>
          </a:p>
        </p:txBody>
      </p:sp>
      <p:sp>
        <p:nvSpPr>
          <p:cNvPr id="3" name="テキスト プレースホルダ 2"/>
          <p:cNvSpPr>
            <a:spLocks noGrp="1"/>
          </p:cNvSpPr>
          <p:nvPr>
            <p:ph type="body" sz="half" idx="1"/>
          </p:nvPr>
        </p:nvSpPr>
        <p:spPr>
          <a:xfrm>
            <a:off x="457200" y="1600200"/>
            <a:ext cx="4038600" cy="4525963"/>
          </a:xfrm>
        </p:spPr>
        <p:txBody>
          <a:body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コンテンツ プレースホルダ 3"/>
          <p:cNvSpPr>
            <a:spLocks noGrp="1"/>
          </p:cNvSpPr>
          <p:nvPr>
            <p:ph sz="half" idx="2"/>
          </p:nvPr>
        </p:nvSpPr>
        <p:spPr>
          <a:xfrm>
            <a:off x="4648200" y="1600200"/>
            <a:ext cx="4038600" cy="4525963"/>
          </a:xfrm>
        </p:spPr>
        <p:txBody>
          <a:body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5" name="Rectangle 19">
            <a:extLst>
              <a:ext uri="{FF2B5EF4-FFF2-40B4-BE49-F238E27FC236}">
                <a16:creationId xmlns:a16="http://schemas.microsoft.com/office/drawing/2014/main" id="{92EBE96B-C33E-46A8-88B2-214ED719D8C9}"/>
              </a:ext>
            </a:extLst>
          </p:cNvPr>
          <p:cNvSpPr>
            <a:spLocks noGrp="1" noChangeArrowheads="1"/>
          </p:cNvSpPr>
          <p:nvPr>
            <p:ph type="sldNum" sz="quarter" idx="10"/>
          </p:nvPr>
        </p:nvSpPr>
        <p:spPr>
          <a:ln/>
        </p:spPr>
        <p:txBody>
          <a:bodyPr/>
          <a:lstStyle>
            <a:lvl1pPr>
              <a:defRPr/>
            </a:lvl1pPr>
          </a:lstStyle>
          <a:p>
            <a:pPr>
              <a:defRPr/>
            </a:pPr>
            <a:fld id="{3D2E7CD6-0849-4B4F-93F0-1C8799A952B7}" type="slidenum">
              <a:rPr lang="en-US" altLang="ja-JP"/>
              <a:pPr>
                <a:defRPr/>
              </a:pPr>
              <a:t>‹#›</a:t>
            </a:fld>
            <a:endParaRPr lang="en-US" altLang="ja-JP"/>
          </a:p>
        </p:txBody>
      </p:sp>
    </p:spTree>
    <p:extLst>
      <p:ext uri="{BB962C8B-B14F-4D97-AF65-F5344CB8AC3E}">
        <p14:creationId xmlns:p14="http://schemas.microsoft.com/office/powerpoint/2010/main" val="146453870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bl" preserve="1">
  <p:cSld name="タイトルと表">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4638"/>
            <a:ext cx="8229600" cy="1143000"/>
          </a:xfrm>
        </p:spPr>
        <p:txBody>
          <a:bodyPr/>
          <a:lstStyle/>
          <a:p>
            <a:r>
              <a:rPr lang="ja-JP" altLang="en-US"/>
              <a:t>マスタ タイトルの書式設定</a:t>
            </a:r>
          </a:p>
        </p:txBody>
      </p:sp>
      <p:sp>
        <p:nvSpPr>
          <p:cNvPr id="3" name="表プレースホルダ 2"/>
          <p:cNvSpPr>
            <a:spLocks noGrp="1"/>
          </p:cNvSpPr>
          <p:nvPr>
            <p:ph type="tbl" idx="1"/>
          </p:nvPr>
        </p:nvSpPr>
        <p:spPr>
          <a:xfrm>
            <a:off x="457200" y="1600200"/>
            <a:ext cx="8229600" cy="4525963"/>
          </a:xfrm>
        </p:spPr>
        <p:txBody>
          <a:bodyPr/>
          <a:lstStyle/>
          <a:p>
            <a:pPr lvl="0"/>
            <a:endParaRPr lang="ja-JP" altLang="en-US" noProof="0" dirty="0"/>
          </a:p>
        </p:txBody>
      </p:sp>
      <p:sp>
        <p:nvSpPr>
          <p:cNvPr id="4" name="Rectangle 19">
            <a:extLst>
              <a:ext uri="{FF2B5EF4-FFF2-40B4-BE49-F238E27FC236}">
                <a16:creationId xmlns:a16="http://schemas.microsoft.com/office/drawing/2014/main" id="{3F54C881-6EB8-4AE7-B1F2-2363DB6041EC}"/>
              </a:ext>
            </a:extLst>
          </p:cNvPr>
          <p:cNvSpPr>
            <a:spLocks noGrp="1" noChangeArrowheads="1"/>
          </p:cNvSpPr>
          <p:nvPr>
            <p:ph type="sldNum" sz="quarter" idx="10"/>
          </p:nvPr>
        </p:nvSpPr>
        <p:spPr>
          <a:ln/>
        </p:spPr>
        <p:txBody>
          <a:bodyPr/>
          <a:lstStyle>
            <a:lvl1pPr>
              <a:defRPr/>
            </a:lvl1pPr>
          </a:lstStyle>
          <a:p>
            <a:pPr>
              <a:defRPr/>
            </a:pPr>
            <a:fld id="{32A5F570-5769-4B4C-9418-98E223823D66}" type="slidenum">
              <a:rPr lang="en-US" altLang="ja-JP"/>
              <a:pPr>
                <a:defRPr/>
              </a:pPr>
              <a:t>‹#›</a:t>
            </a:fld>
            <a:endParaRPr lang="en-US" altLang="ja-JP"/>
          </a:p>
        </p:txBody>
      </p:sp>
    </p:spTree>
    <p:extLst>
      <p:ext uri="{BB962C8B-B14F-4D97-AF65-F5344CB8AC3E}">
        <p14:creationId xmlns:p14="http://schemas.microsoft.com/office/powerpoint/2010/main" val="19404350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 タイトルの書式設定</a:t>
            </a:r>
          </a:p>
        </p:txBody>
      </p:sp>
      <p:sp>
        <p:nvSpPr>
          <p:cNvPr id="3" name="コンテンツ プレースホルダ 2"/>
          <p:cNvSpPr>
            <a:spLocks noGrp="1"/>
          </p:cNvSpPr>
          <p:nvPr>
            <p:ph idx="1"/>
          </p:nvPr>
        </p:nvSpPr>
        <p:spPr/>
        <p:txBody>
          <a:body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Rectangle 19">
            <a:extLst>
              <a:ext uri="{FF2B5EF4-FFF2-40B4-BE49-F238E27FC236}">
                <a16:creationId xmlns:a16="http://schemas.microsoft.com/office/drawing/2014/main" id="{2BA6501B-B72D-4E8C-BC2F-E4C1CCED3D26}"/>
              </a:ext>
            </a:extLst>
          </p:cNvPr>
          <p:cNvSpPr>
            <a:spLocks noGrp="1" noChangeArrowheads="1"/>
          </p:cNvSpPr>
          <p:nvPr>
            <p:ph type="sldNum" sz="quarter" idx="10"/>
          </p:nvPr>
        </p:nvSpPr>
        <p:spPr>
          <a:ln/>
        </p:spPr>
        <p:txBody>
          <a:bodyPr/>
          <a:lstStyle>
            <a:lvl1pPr>
              <a:defRPr/>
            </a:lvl1pPr>
          </a:lstStyle>
          <a:p>
            <a:pPr>
              <a:defRPr/>
            </a:pPr>
            <a:fld id="{BF020910-3E8F-4DC8-B0F6-82051DAED11A}" type="slidenum">
              <a:rPr lang="en-US" altLang="ja-JP"/>
              <a:pPr>
                <a:defRPr/>
              </a:pPr>
              <a:t>‹#›</a:t>
            </a:fld>
            <a:endParaRPr lang="en-US" altLang="ja-JP"/>
          </a:p>
        </p:txBody>
      </p:sp>
    </p:spTree>
    <p:extLst>
      <p:ext uri="{BB962C8B-B14F-4D97-AF65-F5344CB8AC3E}">
        <p14:creationId xmlns:p14="http://schemas.microsoft.com/office/powerpoint/2010/main" val="19658632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722313" y="4406900"/>
            <a:ext cx="7772400" cy="1362075"/>
          </a:xfrm>
        </p:spPr>
        <p:txBody>
          <a:bodyPr anchor="t"/>
          <a:lstStyle>
            <a:lvl1pPr algn="l">
              <a:defRPr sz="4000" b="1" cap="all"/>
            </a:lvl1pPr>
          </a:lstStyle>
          <a:p>
            <a:r>
              <a:rPr lang="ja-JP" altLang="en-US"/>
              <a:t>マスタ タイトルの書式設定</a:t>
            </a:r>
          </a:p>
        </p:txBody>
      </p:sp>
      <p:sp>
        <p:nvSpPr>
          <p:cNvPr id="3" name="テキスト プレースホルダ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ja-JP" altLang="en-US"/>
              <a:t>マスタ テキストの書式設定</a:t>
            </a:r>
          </a:p>
        </p:txBody>
      </p:sp>
      <p:sp>
        <p:nvSpPr>
          <p:cNvPr id="4" name="Rectangle 19">
            <a:extLst>
              <a:ext uri="{FF2B5EF4-FFF2-40B4-BE49-F238E27FC236}">
                <a16:creationId xmlns:a16="http://schemas.microsoft.com/office/drawing/2014/main" id="{C4A6105A-07BF-4DA0-8E9C-668D7E4768F6}"/>
              </a:ext>
            </a:extLst>
          </p:cNvPr>
          <p:cNvSpPr>
            <a:spLocks noGrp="1" noChangeArrowheads="1"/>
          </p:cNvSpPr>
          <p:nvPr>
            <p:ph type="sldNum" sz="quarter" idx="10"/>
          </p:nvPr>
        </p:nvSpPr>
        <p:spPr>
          <a:ln/>
        </p:spPr>
        <p:txBody>
          <a:bodyPr/>
          <a:lstStyle>
            <a:lvl1pPr>
              <a:defRPr/>
            </a:lvl1pPr>
          </a:lstStyle>
          <a:p>
            <a:pPr>
              <a:defRPr/>
            </a:pPr>
            <a:fld id="{794584ED-5C77-4E28-8133-AB45F27130B7}" type="slidenum">
              <a:rPr lang="en-US" altLang="ja-JP"/>
              <a:pPr>
                <a:defRPr/>
              </a:pPr>
              <a:t>‹#›</a:t>
            </a:fld>
            <a:endParaRPr lang="en-US" altLang="ja-JP"/>
          </a:p>
        </p:txBody>
      </p:sp>
    </p:spTree>
    <p:extLst>
      <p:ext uri="{BB962C8B-B14F-4D97-AF65-F5344CB8AC3E}">
        <p14:creationId xmlns:p14="http://schemas.microsoft.com/office/powerpoint/2010/main" val="9191956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 タイトルの書式設定</a:t>
            </a:r>
          </a:p>
        </p:txBody>
      </p:sp>
      <p:sp>
        <p:nvSpPr>
          <p:cNvPr id="3" name="コンテンツ プレースホル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コンテンツ プレースホル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5" name="Rectangle 19">
            <a:extLst>
              <a:ext uri="{FF2B5EF4-FFF2-40B4-BE49-F238E27FC236}">
                <a16:creationId xmlns:a16="http://schemas.microsoft.com/office/drawing/2014/main" id="{FE3499F6-9813-4C66-96BB-E9F0CE8CA9B6}"/>
              </a:ext>
            </a:extLst>
          </p:cNvPr>
          <p:cNvSpPr>
            <a:spLocks noGrp="1" noChangeArrowheads="1"/>
          </p:cNvSpPr>
          <p:nvPr>
            <p:ph type="sldNum" sz="quarter" idx="10"/>
          </p:nvPr>
        </p:nvSpPr>
        <p:spPr>
          <a:ln/>
        </p:spPr>
        <p:txBody>
          <a:bodyPr/>
          <a:lstStyle>
            <a:lvl1pPr>
              <a:defRPr/>
            </a:lvl1pPr>
          </a:lstStyle>
          <a:p>
            <a:pPr>
              <a:defRPr/>
            </a:pPr>
            <a:fld id="{D4307346-2ECF-409F-BBDA-4062D65ACB21}" type="slidenum">
              <a:rPr lang="en-US" altLang="ja-JP"/>
              <a:pPr>
                <a:defRPr/>
              </a:pPr>
              <a:t>‹#›</a:t>
            </a:fld>
            <a:endParaRPr lang="en-US" altLang="ja-JP"/>
          </a:p>
        </p:txBody>
      </p:sp>
    </p:spTree>
    <p:extLst>
      <p:ext uri="{BB962C8B-B14F-4D97-AF65-F5344CB8AC3E}">
        <p14:creationId xmlns:p14="http://schemas.microsoft.com/office/powerpoint/2010/main" val="11305591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lang="ja-JP" altLang="en-US"/>
              <a:t>マスタ タイトルの書式設定</a:t>
            </a:r>
          </a:p>
        </p:txBody>
      </p:sp>
      <p:sp>
        <p:nvSpPr>
          <p:cNvPr id="3" name="テキスト プレースホル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 テキストの書式設定</a:t>
            </a:r>
          </a:p>
        </p:txBody>
      </p:sp>
      <p:sp>
        <p:nvSpPr>
          <p:cNvPr id="4" name="コンテンツ プレースホル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5" name="テキスト プレースホル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 テキストの書式設定</a:t>
            </a:r>
          </a:p>
        </p:txBody>
      </p:sp>
      <p:sp>
        <p:nvSpPr>
          <p:cNvPr id="6" name="コンテンツ プレースホル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7" name="Rectangle 19">
            <a:extLst>
              <a:ext uri="{FF2B5EF4-FFF2-40B4-BE49-F238E27FC236}">
                <a16:creationId xmlns:a16="http://schemas.microsoft.com/office/drawing/2014/main" id="{AF907BF2-72C3-4BA3-A27B-3FF4ADA0C795}"/>
              </a:ext>
            </a:extLst>
          </p:cNvPr>
          <p:cNvSpPr>
            <a:spLocks noGrp="1" noChangeArrowheads="1"/>
          </p:cNvSpPr>
          <p:nvPr>
            <p:ph type="sldNum" sz="quarter" idx="10"/>
          </p:nvPr>
        </p:nvSpPr>
        <p:spPr>
          <a:ln/>
        </p:spPr>
        <p:txBody>
          <a:bodyPr/>
          <a:lstStyle>
            <a:lvl1pPr>
              <a:defRPr/>
            </a:lvl1pPr>
          </a:lstStyle>
          <a:p>
            <a:pPr>
              <a:defRPr/>
            </a:pPr>
            <a:fld id="{0933BB9F-5CBE-4245-AD19-6B278565E423}" type="slidenum">
              <a:rPr lang="en-US" altLang="ja-JP"/>
              <a:pPr>
                <a:defRPr/>
              </a:pPr>
              <a:t>‹#›</a:t>
            </a:fld>
            <a:endParaRPr lang="en-US" altLang="ja-JP"/>
          </a:p>
        </p:txBody>
      </p:sp>
    </p:spTree>
    <p:extLst>
      <p:ext uri="{BB962C8B-B14F-4D97-AF65-F5344CB8AC3E}">
        <p14:creationId xmlns:p14="http://schemas.microsoft.com/office/powerpoint/2010/main" val="23992557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 タイトルの書式設定</a:t>
            </a:r>
          </a:p>
        </p:txBody>
      </p:sp>
      <p:sp>
        <p:nvSpPr>
          <p:cNvPr id="3" name="Rectangle 19">
            <a:extLst>
              <a:ext uri="{FF2B5EF4-FFF2-40B4-BE49-F238E27FC236}">
                <a16:creationId xmlns:a16="http://schemas.microsoft.com/office/drawing/2014/main" id="{9225E3C6-452A-4742-AD4C-49AC2FDFC1C8}"/>
              </a:ext>
            </a:extLst>
          </p:cNvPr>
          <p:cNvSpPr>
            <a:spLocks noGrp="1" noChangeArrowheads="1"/>
          </p:cNvSpPr>
          <p:nvPr>
            <p:ph type="sldNum" sz="quarter" idx="10"/>
          </p:nvPr>
        </p:nvSpPr>
        <p:spPr>
          <a:ln/>
        </p:spPr>
        <p:txBody>
          <a:bodyPr/>
          <a:lstStyle>
            <a:lvl1pPr>
              <a:defRPr/>
            </a:lvl1pPr>
          </a:lstStyle>
          <a:p>
            <a:pPr>
              <a:defRPr/>
            </a:pPr>
            <a:fld id="{D4265982-8451-408D-AFF7-5E545D42A639}" type="slidenum">
              <a:rPr lang="en-US" altLang="ja-JP"/>
              <a:pPr>
                <a:defRPr/>
              </a:pPr>
              <a:t>‹#›</a:t>
            </a:fld>
            <a:endParaRPr lang="en-US" altLang="ja-JP"/>
          </a:p>
        </p:txBody>
      </p:sp>
    </p:spTree>
    <p:extLst>
      <p:ext uri="{BB962C8B-B14F-4D97-AF65-F5344CB8AC3E}">
        <p14:creationId xmlns:p14="http://schemas.microsoft.com/office/powerpoint/2010/main" val="36311891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Rectangle 19">
            <a:extLst>
              <a:ext uri="{FF2B5EF4-FFF2-40B4-BE49-F238E27FC236}">
                <a16:creationId xmlns:a16="http://schemas.microsoft.com/office/drawing/2014/main" id="{C055EBF0-EA6A-4810-8FC2-8FFFB8EEE709}"/>
              </a:ext>
            </a:extLst>
          </p:cNvPr>
          <p:cNvSpPr>
            <a:spLocks noGrp="1" noChangeArrowheads="1"/>
          </p:cNvSpPr>
          <p:nvPr>
            <p:ph type="sldNum" sz="quarter" idx="10"/>
          </p:nvPr>
        </p:nvSpPr>
        <p:spPr>
          <a:ln/>
        </p:spPr>
        <p:txBody>
          <a:bodyPr/>
          <a:lstStyle>
            <a:lvl1pPr>
              <a:defRPr/>
            </a:lvl1pPr>
          </a:lstStyle>
          <a:p>
            <a:pPr>
              <a:defRPr/>
            </a:pPr>
            <a:fld id="{8C48713B-3B00-45F2-AE2F-0E4BD0285872}" type="slidenum">
              <a:rPr lang="en-US" altLang="ja-JP"/>
              <a:pPr>
                <a:defRPr/>
              </a:pPr>
              <a:t>‹#›</a:t>
            </a:fld>
            <a:endParaRPr lang="en-US" altLang="ja-JP"/>
          </a:p>
        </p:txBody>
      </p:sp>
    </p:spTree>
    <p:extLst>
      <p:ext uri="{BB962C8B-B14F-4D97-AF65-F5344CB8AC3E}">
        <p14:creationId xmlns:p14="http://schemas.microsoft.com/office/powerpoint/2010/main" val="19881987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3050"/>
            <a:ext cx="3008313" cy="1162050"/>
          </a:xfrm>
        </p:spPr>
        <p:txBody>
          <a:bodyPr anchor="b"/>
          <a:lstStyle>
            <a:lvl1pPr algn="l">
              <a:defRPr sz="2000" b="1"/>
            </a:lvl1pPr>
          </a:lstStyle>
          <a:p>
            <a:r>
              <a:rPr lang="ja-JP" altLang="en-US"/>
              <a:t>マスタ タイトルの書式設定</a:t>
            </a:r>
          </a:p>
        </p:txBody>
      </p:sp>
      <p:sp>
        <p:nvSpPr>
          <p:cNvPr id="3" name="コンテンツ プレースホル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テキスト プレースホル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 テキストの書式設定</a:t>
            </a:r>
          </a:p>
        </p:txBody>
      </p:sp>
      <p:sp>
        <p:nvSpPr>
          <p:cNvPr id="5" name="Rectangle 19">
            <a:extLst>
              <a:ext uri="{FF2B5EF4-FFF2-40B4-BE49-F238E27FC236}">
                <a16:creationId xmlns:a16="http://schemas.microsoft.com/office/drawing/2014/main" id="{722B42CD-41B1-4588-BEFF-01561FD52C77}"/>
              </a:ext>
            </a:extLst>
          </p:cNvPr>
          <p:cNvSpPr>
            <a:spLocks noGrp="1" noChangeArrowheads="1"/>
          </p:cNvSpPr>
          <p:nvPr>
            <p:ph type="sldNum" sz="quarter" idx="10"/>
          </p:nvPr>
        </p:nvSpPr>
        <p:spPr>
          <a:ln/>
        </p:spPr>
        <p:txBody>
          <a:bodyPr/>
          <a:lstStyle>
            <a:lvl1pPr>
              <a:defRPr/>
            </a:lvl1pPr>
          </a:lstStyle>
          <a:p>
            <a:pPr>
              <a:defRPr/>
            </a:pPr>
            <a:fld id="{DE665680-41F2-4AAB-8326-C1842E18EEBB}" type="slidenum">
              <a:rPr lang="en-US" altLang="ja-JP"/>
              <a:pPr>
                <a:defRPr/>
              </a:pPr>
              <a:t>‹#›</a:t>
            </a:fld>
            <a:endParaRPr lang="en-US" altLang="ja-JP"/>
          </a:p>
        </p:txBody>
      </p:sp>
    </p:spTree>
    <p:extLst>
      <p:ext uri="{BB962C8B-B14F-4D97-AF65-F5344CB8AC3E}">
        <p14:creationId xmlns:p14="http://schemas.microsoft.com/office/powerpoint/2010/main" val="19566774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792288" y="4800600"/>
            <a:ext cx="5486400" cy="566738"/>
          </a:xfrm>
        </p:spPr>
        <p:txBody>
          <a:bodyPr anchor="b"/>
          <a:lstStyle>
            <a:lvl1pPr algn="l">
              <a:defRPr sz="2000" b="1"/>
            </a:lvl1pPr>
          </a:lstStyle>
          <a:p>
            <a:r>
              <a:rPr lang="ja-JP" altLang="en-US"/>
              <a:t>マスタ タイトルの書式設定</a:t>
            </a:r>
          </a:p>
        </p:txBody>
      </p:sp>
      <p:sp>
        <p:nvSpPr>
          <p:cNvPr id="3" name="図プレースホル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ja-JP" altLang="en-US" noProof="0" dirty="0"/>
          </a:p>
        </p:txBody>
      </p:sp>
      <p:sp>
        <p:nvSpPr>
          <p:cNvPr id="4" name="テキスト プレースホル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 テキストの書式設定</a:t>
            </a:r>
          </a:p>
        </p:txBody>
      </p:sp>
      <p:sp>
        <p:nvSpPr>
          <p:cNvPr id="5" name="Rectangle 19">
            <a:extLst>
              <a:ext uri="{FF2B5EF4-FFF2-40B4-BE49-F238E27FC236}">
                <a16:creationId xmlns:a16="http://schemas.microsoft.com/office/drawing/2014/main" id="{A8C5A3FF-EFCD-49EC-B97F-2F8D37296DA1}"/>
              </a:ext>
            </a:extLst>
          </p:cNvPr>
          <p:cNvSpPr>
            <a:spLocks noGrp="1" noChangeArrowheads="1"/>
          </p:cNvSpPr>
          <p:nvPr>
            <p:ph type="sldNum" sz="quarter" idx="10"/>
          </p:nvPr>
        </p:nvSpPr>
        <p:spPr>
          <a:ln/>
        </p:spPr>
        <p:txBody>
          <a:bodyPr/>
          <a:lstStyle>
            <a:lvl1pPr>
              <a:defRPr/>
            </a:lvl1pPr>
          </a:lstStyle>
          <a:p>
            <a:pPr>
              <a:defRPr/>
            </a:pPr>
            <a:fld id="{D10F7205-B824-4118-9279-DFFFD8FA8F46}" type="slidenum">
              <a:rPr lang="en-US" altLang="ja-JP"/>
              <a:pPr>
                <a:defRPr/>
              </a:pPr>
              <a:t>‹#›</a:t>
            </a:fld>
            <a:endParaRPr lang="en-US" altLang="ja-JP"/>
          </a:p>
        </p:txBody>
      </p:sp>
    </p:spTree>
    <p:extLst>
      <p:ext uri="{BB962C8B-B14F-4D97-AF65-F5344CB8AC3E}">
        <p14:creationId xmlns:p14="http://schemas.microsoft.com/office/powerpoint/2010/main" val="23677099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oleObject" Target="../embeddings/oleObject1.bin"/><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3.png"/><Relationship Id="rId2" Type="http://schemas.openxmlformats.org/officeDocument/2006/relationships/slideLayout" Target="../slideLayouts/slideLayout2.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vmlDrawing" Target="../drawings/vmlDrawing1.vml"/><Relationship Id="rId10" Type="http://schemas.openxmlformats.org/officeDocument/2006/relationships/slideLayout" Target="../slideLayouts/slideLayout10.xml"/><Relationship Id="rId19"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18" descr="１番左">
            <a:extLst>
              <a:ext uri="{FF2B5EF4-FFF2-40B4-BE49-F238E27FC236}">
                <a16:creationId xmlns:a16="http://schemas.microsoft.com/office/drawing/2014/main" id="{07CC0F96-02AA-421D-B894-935992E0448B}"/>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0" y="0"/>
            <a:ext cx="9155113"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2">
            <a:extLst>
              <a:ext uri="{FF2B5EF4-FFF2-40B4-BE49-F238E27FC236}">
                <a16:creationId xmlns:a16="http://schemas.microsoft.com/office/drawing/2014/main" id="{B9A069F3-3B1B-4995-BB97-3FC5EEF6E2A9}"/>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ja-JP" altLang="en-US"/>
              <a:t>マスタ タイトルの書式設定</a:t>
            </a:r>
          </a:p>
        </p:txBody>
      </p:sp>
      <p:sp>
        <p:nvSpPr>
          <p:cNvPr id="1028" name="Rectangle 3">
            <a:extLst>
              <a:ext uri="{FF2B5EF4-FFF2-40B4-BE49-F238E27FC236}">
                <a16:creationId xmlns:a16="http://schemas.microsoft.com/office/drawing/2014/main" id="{7D1ED7E7-764A-4364-BFA2-549F575A67B1}"/>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1029" name="Line 7">
            <a:extLst>
              <a:ext uri="{FF2B5EF4-FFF2-40B4-BE49-F238E27FC236}">
                <a16:creationId xmlns:a16="http://schemas.microsoft.com/office/drawing/2014/main" id="{443563A0-20FD-41C3-A47E-8EF07B54F67D}"/>
              </a:ext>
            </a:extLst>
          </p:cNvPr>
          <p:cNvSpPr>
            <a:spLocks noChangeShapeType="1"/>
          </p:cNvSpPr>
          <p:nvPr/>
        </p:nvSpPr>
        <p:spPr bwMode="auto">
          <a:xfrm>
            <a:off x="0" y="6597650"/>
            <a:ext cx="91440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pic>
        <p:nvPicPr>
          <p:cNvPr id="1030" name="Picture 17" descr="191_english5">
            <a:extLst>
              <a:ext uri="{FF2B5EF4-FFF2-40B4-BE49-F238E27FC236}">
                <a16:creationId xmlns:a16="http://schemas.microsoft.com/office/drawing/2014/main" id="{3ACDC426-506A-4C72-9425-E3002F47ABB0}"/>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700338" y="6689725"/>
            <a:ext cx="3706812"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3" name="Rectangle 19">
            <a:extLst>
              <a:ext uri="{FF2B5EF4-FFF2-40B4-BE49-F238E27FC236}">
                <a16:creationId xmlns:a16="http://schemas.microsoft.com/office/drawing/2014/main" id="{8692F46B-9FF1-40FC-AD09-BBEAAF3230AE}"/>
              </a:ext>
            </a:extLst>
          </p:cNvPr>
          <p:cNvSpPr>
            <a:spLocks noGrp="1" noChangeArrowheads="1"/>
          </p:cNvSpPr>
          <p:nvPr>
            <p:ph type="sldNum" sz="quarter" idx="4"/>
          </p:nvPr>
        </p:nvSpPr>
        <p:spPr bwMode="auto">
          <a:xfrm>
            <a:off x="7010400" y="6575425"/>
            <a:ext cx="2133600" cy="50323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a:solidFill>
                  <a:srgbClr val="4D4D4D"/>
                </a:solidFill>
              </a:defRPr>
            </a:lvl1pPr>
          </a:lstStyle>
          <a:p>
            <a:pPr>
              <a:defRPr/>
            </a:pPr>
            <a:fld id="{EC18ABA0-8932-477D-9AD3-F8424DD63827}" type="slidenum">
              <a:rPr lang="en-US" altLang="ja-JP"/>
              <a:pPr>
                <a:defRPr/>
              </a:pPr>
              <a:t>‹#›</a:t>
            </a:fld>
            <a:endParaRPr lang="en-US" altLang="ja-JP"/>
          </a:p>
        </p:txBody>
      </p:sp>
      <p:graphicFrame>
        <p:nvGraphicFramePr>
          <p:cNvPr id="1032" name="Object 20">
            <a:extLst>
              <a:ext uri="{FF2B5EF4-FFF2-40B4-BE49-F238E27FC236}">
                <a16:creationId xmlns:a16="http://schemas.microsoft.com/office/drawing/2014/main" id="{8B9E1C35-B604-47C8-897A-B4FE8D7A2A54}"/>
              </a:ext>
            </a:extLst>
          </p:cNvPr>
          <p:cNvGraphicFramePr>
            <a:graphicFrameLocks noChangeAspect="1"/>
          </p:cNvGraphicFramePr>
          <p:nvPr/>
        </p:nvGraphicFramePr>
        <p:xfrm>
          <a:off x="8372475" y="15875"/>
          <a:ext cx="623888" cy="350838"/>
        </p:xfrm>
        <a:graphic>
          <a:graphicData uri="http://schemas.openxmlformats.org/presentationml/2006/ole">
            <mc:AlternateContent xmlns:mc="http://schemas.openxmlformats.org/markup-compatibility/2006">
              <mc:Choice xmlns:v="urn:schemas-microsoft-com:vml" Requires="v">
                <p:oleObj spid="_x0000_s1339" name="Corel DESIGNER" r:id="rId18" imgW="2743200" imgH="1536480" progId="Corel DESIGNER.Graphic.10">
                  <p:embed/>
                </p:oleObj>
              </mc:Choice>
              <mc:Fallback>
                <p:oleObj name="Corel DESIGNER" r:id="rId18" imgW="2743200" imgH="1536480" progId="Corel DESIGNER.Graphic.10">
                  <p:embed/>
                  <p:pic>
                    <p:nvPicPr>
                      <p:cNvPr id="0" name="Object 20"/>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8372475" y="15875"/>
                        <a:ext cx="623888" cy="350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hdr="0" ftr="0" dt="0"/>
  <p:txStyles>
    <p:title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p:titleStyle>
    <p:body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wm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96.xml"/><Relationship Id="rId1" Type="http://schemas.openxmlformats.org/officeDocument/2006/relationships/slideLayout" Target="../slideLayouts/slideLayout7.xml"/><Relationship Id="rId4" Type="http://schemas.openxmlformats.org/officeDocument/2006/relationships/image" Target="../media/image157.png"/></Relationships>
</file>

<file path=ppt/slides/_rels/slide101.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97.xml"/><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98.xml"/><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100.xml"/><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101.xml"/><Relationship Id="rId1" Type="http://schemas.openxmlformats.org/officeDocument/2006/relationships/slideLayout" Target="../slideLayouts/slideLayout7.xml"/><Relationship Id="rId4" Type="http://schemas.openxmlformats.org/officeDocument/2006/relationships/image" Target="../media/image162.png"/></Relationships>
</file>

<file path=ppt/slides/_rels/slide107.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102.xml"/><Relationship Id="rId1" Type="http://schemas.openxmlformats.org/officeDocument/2006/relationships/slideLayout" Target="../slideLayouts/slideLayout7.xml"/><Relationship Id="rId4" Type="http://schemas.openxmlformats.org/officeDocument/2006/relationships/image" Target="../media/image164.png"/></Relationships>
</file>

<file path=ppt/slides/_rels/slide108.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103.xml"/><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104.xml"/><Relationship Id="rId1" Type="http://schemas.openxmlformats.org/officeDocument/2006/relationships/slideLayout" Target="../slideLayouts/slideLayout7.xml"/><Relationship Id="rId4" Type="http://schemas.openxmlformats.org/officeDocument/2006/relationships/image" Target="../media/image151.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105.xml"/><Relationship Id="rId1" Type="http://schemas.openxmlformats.org/officeDocument/2006/relationships/slideLayout" Target="../slideLayouts/slideLayout7.xml"/><Relationship Id="rId4" Type="http://schemas.openxmlformats.org/officeDocument/2006/relationships/image" Target="../media/image168.png"/></Relationships>
</file>

<file path=ppt/slides/_rels/slide111.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106.xml"/><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107.xml"/><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108.xml"/><Relationship Id="rId1" Type="http://schemas.openxmlformats.org/officeDocument/2006/relationships/slideLayout" Target="../slideLayouts/slideLayout7.xml"/><Relationship Id="rId5" Type="http://schemas.openxmlformats.org/officeDocument/2006/relationships/image" Target="../media/image173.png"/><Relationship Id="rId4" Type="http://schemas.openxmlformats.org/officeDocument/2006/relationships/image" Target="../media/image172.png"/></Relationships>
</file>

<file path=ppt/slides/_rels/slide114.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notesSlide" Target="../notesSlides/notesSlide109.xml"/><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110.xml"/><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notesSlide" Target="../notesSlides/notesSlide111.xml"/><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112.xml"/><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notesSlide" Target="../notesSlides/notesSlide113.xml"/><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114.xml"/><Relationship Id="rId1" Type="http://schemas.openxmlformats.org/officeDocument/2006/relationships/slideLayout" Target="../slideLayouts/slideLayout7.xml"/><Relationship Id="rId5" Type="http://schemas.openxmlformats.org/officeDocument/2006/relationships/image" Target="../media/image181.png"/><Relationship Id="rId4" Type="http://schemas.openxmlformats.org/officeDocument/2006/relationships/image" Target="../media/image180.pn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11.png"/></Relationships>
</file>

<file path=ppt/slides/_rels/slide120.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115.xml"/><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116.xml"/><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8" Type="http://schemas.openxmlformats.org/officeDocument/2006/relationships/image" Target="../media/image189.png"/><Relationship Id="rId3" Type="http://schemas.openxmlformats.org/officeDocument/2006/relationships/image" Target="../media/image184.png"/><Relationship Id="rId7" Type="http://schemas.openxmlformats.org/officeDocument/2006/relationships/image" Target="../media/image188.png"/><Relationship Id="rId2" Type="http://schemas.openxmlformats.org/officeDocument/2006/relationships/notesSlide" Target="../notesSlides/notesSlide117.xml"/><Relationship Id="rId1" Type="http://schemas.openxmlformats.org/officeDocument/2006/relationships/slideLayout" Target="../slideLayouts/slideLayout7.xml"/><Relationship Id="rId6" Type="http://schemas.openxmlformats.org/officeDocument/2006/relationships/image" Target="../media/image187.png"/><Relationship Id="rId5" Type="http://schemas.openxmlformats.org/officeDocument/2006/relationships/image" Target="../media/image186.png"/><Relationship Id="rId4" Type="http://schemas.openxmlformats.org/officeDocument/2006/relationships/image" Target="../media/image185.png"/></Relationships>
</file>

<file path=ppt/slides/_rels/slide123.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118.xml"/><Relationship Id="rId1" Type="http://schemas.openxmlformats.org/officeDocument/2006/relationships/slideLayout" Target="../slideLayouts/slideLayout7.xml"/><Relationship Id="rId5" Type="http://schemas.openxmlformats.org/officeDocument/2006/relationships/image" Target="../media/image192.png"/><Relationship Id="rId4" Type="http://schemas.openxmlformats.org/officeDocument/2006/relationships/image" Target="../media/image191.png"/></Relationships>
</file>

<file path=ppt/slides/_rels/slide124.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notesSlide" Target="../notesSlides/notesSlide119.xml"/><Relationship Id="rId1" Type="http://schemas.openxmlformats.org/officeDocument/2006/relationships/slideLayout" Target="../slideLayouts/slideLayout7.xml"/><Relationship Id="rId4" Type="http://schemas.openxmlformats.org/officeDocument/2006/relationships/image" Target="../media/image194.png"/></Relationships>
</file>

<file path=ppt/slides/_rels/slide125.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notesSlide" Target="../notesSlides/notesSlide120.xml"/><Relationship Id="rId1" Type="http://schemas.openxmlformats.org/officeDocument/2006/relationships/slideLayout" Target="../slideLayouts/slideLayout7.xml"/><Relationship Id="rId4" Type="http://schemas.openxmlformats.org/officeDocument/2006/relationships/image" Target="../media/image196.png"/></Relationships>
</file>

<file path=ppt/slides/_rels/slide126.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notesSlide" Target="../notesSlides/notesSlide121.xml"/><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notesSlide" Target="../notesSlides/notesSlide122.xml"/><Relationship Id="rId1" Type="http://schemas.openxmlformats.org/officeDocument/2006/relationships/slideLayout" Target="../slideLayouts/slideLayout7.xml"/><Relationship Id="rId4" Type="http://schemas.openxmlformats.org/officeDocument/2006/relationships/image" Target="../media/image199.png"/></Relationships>
</file>

<file path=ppt/slides/_rels/slide128.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123.xml"/><Relationship Id="rId1" Type="http://schemas.openxmlformats.org/officeDocument/2006/relationships/slideLayout" Target="../slideLayouts/slideLayout7.xml"/><Relationship Id="rId4" Type="http://schemas.openxmlformats.org/officeDocument/2006/relationships/image" Target="../media/image201.png"/></Relationships>
</file>

<file path=ppt/slides/_rels/slide129.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124.xml"/><Relationship Id="rId1" Type="http://schemas.openxmlformats.org/officeDocument/2006/relationships/slideLayout" Target="../slideLayouts/slideLayout7.xml"/><Relationship Id="rId4" Type="http://schemas.openxmlformats.org/officeDocument/2006/relationships/image" Target="../media/image202.png"/></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7.xml"/><Relationship Id="rId5" Type="http://schemas.openxmlformats.org/officeDocument/2006/relationships/image" Target="../media/image26.png"/><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3.xml"/><Relationship Id="rId1" Type="http://schemas.openxmlformats.org/officeDocument/2006/relationships/slideLayout" Target="../slideLayouts/slideLayout7.xml"/><Relationship Id="rId5" Type="http://schemas.openxmlformats.org/officeDocument/2006/relationships/image" Target="../media/image30.png"/><Relationship Id="rId4" Type="http://schemas.openxmlformats.org/officeDocument/2006/relationships/image" Target="../media/image29.png"/></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7.xml"/><Relationship Id="rId1" Type="http://schemas.openxmlformats.org/officeDocument/2006/relationships/slideLayout" Target="../slideLayouts/slideLayout7.xml"/><Relationship Id="rId5" Type="http://schemas.openxmlformats.org/officeDocument/2006/relationships/image" Target="../media/image38.png"/><Relationship Id="rId4" Type="http://schemas.openxmlformats.org/officeDocument/2006/relationships/image" Target="../media/image37.png"/></Relationships>
</file>

<file path=ppt/slides/_rels/slide2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40.png"/></Relationships>
</file>

<file path=ppt/slides/_rels/slide3.xml.rels><?xml version="1.0" encoding="UTF-8" standalone="yes"?>
<Relationships xmlns="http://schemas.openxmlformats.org/package/2006/relationships"><Relationship Id="rId3" Type="http://schemas.openxmlformats.org/officeDocument/2006/relationships/hyperlink" Target="https://openrtm.org/openrtm/ja/tutorial/si2019" TargetMode="External"/><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9.xml"/><Relationship Id="rId1" Type="http://schemas.openxmlformats.org/officeDocument/2006/relationships/slideLayout" Target="../slideLayouts/slideLayout7.xml"/><Relationship Id="rId5" Type="http://schemas.openxmlformats.org/officeDocument/2006/relationships/image" Target="../media/image43.png"/><Relationship Id="rId4" Type="http://schemas.openxmlformats.org/officeDocument/2006/relationships/image" Target="../media/image42.png"/></Relationships>
</file>

<file path=ppt/slides/_rels/slide3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0.xml"/><Relationship Id="rId1" Type="http://schemas.openxmlformats.org/officeDocument/2006/relationships/slideLayout" Target="../slideLayouts/slideLayout7.xml"/><Relationship Id="rId5" Type="http://schemas.openxmlformats.org/officeDocument/2006/relationships/image" Target="../media/image46.png"/><Relationship Id="rId4" Type="http://schemas.openxmlformats.org/officeDocument/2006/relationships/image" Target="../media/image45.png"/></Relationships>
</file>

<file path=ppt/slides/_rels/slide3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image" Target="../media/image49.png"/></Relationships>
</file>

<file path=ppt/slides/_rels/slide3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openxmlformats.org/officeDocument/2006/relationships/image" Target="../media/image53.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9.xml"/><Relationship Id="rId1" Type="http://schemas.openxmlformats.org/officeDocument/2006/relationships/slideLayout" Target="../slideLayouts/slideLayout7.xml"/><Relationship Id="rId5" Type="http://schemas.openxmlformats.org/officeDocument/2006/relationships/image" Target="../media/image56.png"/><Relationship Id="rId4" Type="http://schemas.openxmlformats.org/officeDocument/2006/relationships/image" Target="../media/image11.png"/></Relationships>
</file>

<file path=ppt/slides/_rels/slide4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3.xml"/><Relationship Id="rId1" Type="http://schemas.openxmlformats.org/officeDocument/2006/relationships/slideLayout" Target="../slideLayouts/slideLayout7.xml"/><Relationship Id="rId5" Type="http://schemas.openxmlformats.org/officeDocument/2006/relationships/image" Target="../media/image62.png"/><Relationship Id="rId4" Type="http://schemas.openxmlformats.org/officeDocument/2006/relationships/image" Target="../media/image61.png"/></Relationships>
</file>

<file path=ppt/slides/_rels/slide4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hyperlink" Target="https://raw.githubusercontent.com/OpenRTM/RTM_Tutorial/master/script/install_raspimouse_simulator.sh" TargetMode="External"/><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9.xml"/><Relationship Id="rId1" Type="http://schemas.openxmlformats.org/officeDocument/2006/relationships/slideLayout" Target="../slideLayouts/slideLayout7.xml"/><Relationship Id="rId4" Type="http://schemas.openxmlformats.org/officeDocument/2006/relationships/image" Target="../media/image69.png"/></Relationships>
</file>

<file path=ppt/slides/_rels/slide5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50.xml"/><Relationship Id="rId1" Type="http://schemas.openxmlformats.org/officeDocument/2006/relationships/slideLayout" Target="../slideLayouts/slideLayout7.xml"/><Relationship Id="rId4" Type="http://schemas.openxmlformats.org/officeDocument/2006/relationships/image" Target="../media/image71.png"/></Relationships>
</file>

<file path=ppt/slides/_rels/slide5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51.xml"/><Relationship Id="rId1" Type="http://schemas.openxmlformats.org/officeDocument/2006/relationships/slideLayout" Target="../slideLayouts/slideLayout7.xml"/><Relationship Id="rId4" Type="http://schemas.openxmlformats.org/officeDocument/2006/relationships/image" Target="../media/image73.png"/></Relationships>
</file>

<file path=ppt/slides/_rels/slide5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53.xml"/><Relationship Id="rId1" Type="http://schemas.openxmlformats.org/officeDocument/2006/relationships/slideLayout" Target="../slideLayouts/slideLayout7.xml"/><Relationship Id="rId4" Type="http://schemas.openxmlformats.org/officeDocument/2006/relationships/image" Target="../media/image76.png"/></Relationships>
</file>

<file path=ppt/slides/_rels/slide5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54.xml"/><Relationship Id="rId1" Type="http://schemas.openxmlformats.org/officeDocument/2006/relationships/slideLayout" Target="../slideLayouts/slideLayout7.xml"/><Relationship Id="rId4" Type="http://schemas.openxmlformats.org/officeDocument/2006/relationships/image" Target="../media/image78.png"/></Relationships>
</file>

<file path=ppt/slides/_rels/slide5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58.xml"/><Relationship Id="rId1" Type="http://schemas.openxmlformats.org/officeDocument/2006/relationships/slideLayout" Target="../slideLayouts/slideLayout7.xml"/><Relationship Id="rId4" Type="http://schemas.openxmlformats.org/officeDocument/2006/relationships/image" Target="../media/image83.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0.xml"/><Relationship Id="rId1" Type="http://schemas.openxmlformats.org/officeDocument/2006/relationships/slideLayout" Target="../slideLayouts/slideLayout7.xml"/><Relationship Id="rId4" Type="http://schemas.openxmlformats.org/officeDocument/2006/relationships/image" Target="../media/image85.png"/></Relationships>
</file>

<file path=ppt/slides/_rels/slide6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63.xml"/><Relationship Id="rId1" Type="http://schemas.openxmlformats.org/officeDocument/2006/relationships/slideLayout" Target="../slideLayouts/slideLayout7.xml"/><Relationship Id="rId5" Type="http://schemas.openxmlformats.org/officeDocument/2006/relationships/image" Target="../media/image90.png"/><Relationship Id="rId4" Type="http://schemas.openxmlformats.org/officeDocument/2006/relationships/image" Target="../media/image89.png"/></Relationships>
</file>

<file path=ppt/slides/_rels/slide67.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64.xml"/><Relationship Id="rId1" Type="http://schemas.openxmlformats.org/officeDocument/2006/relationships/slideLayout" Target="../slideLayouts/slideLayout7.xml"/><Relationship Id="rId5" Type="http://schemas.openxmlformats.org/officeDocument/2006/relationships/image" Target="../media/image93.png"/><Relationship Id="rId4" Type="http://schemas.openxmlformats.org/officeDocument/2006/relationships/image" Target="../media/image92.pn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66.xml"/><Relationship Id="rId1" Type="http://schemas.openxmlformats.org/officeDocument/2006/relationships/slideLayout" Target="../slideLayouts/slideLayout7.xml"/><Relationship Id="rId4" Type="http://schemas.openxmlformats.org/officeDocument/2006/relationships/image" Target="../media/image95.png"/></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67.xml"/><Relationship Id="rId1" Type="http://schemas.openxmlformats.org/officeDocument/2006/relationships/slideLayout" Target="../slideLayouts/slideLayout7.xml"/><Relationship Id="rId5" Type="http://schemas.openxmlformats.org/officeDocument/2006/relationships/image" Target="../media/image98.png"/><Relationship Id="rId4" Type="http://schemas.openxmlformats.org/officeDocument/2006/relationships/image" Target="../media/image97.png"/></Relationships>
</file>

<file path=ppt/slides/_rels/slide71.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68.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69.xml"/><Relationship Id="rId1" Type="http://schemas.openxmlformats.org/officeDocument/2006/relationships/slideLayout" Target="../slideLayouts/slideLayout7.xml"/><Relationship Id="rId5" Type="http://schemas.openxmlformats.org/officeDocument/2006/relationships/image" Target="../media/image102.png"/><Relationship Id="rId4" Type="http://schemas.openxmlformats.org/officeDocument/2006/relationships/image" Target="../media/image101.png"/></Relationships>
</file>

<file path=ppt/slides/_rels/slide73.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70.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74.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71.xml"/><Relationship Id="rId1" Type="http://schemas.openxmlformats.org/officeDocument/2006/relationships/slideLayout" Target="../slideLayouts/slideLayout7.xml"/><Relationship Id="rId4" Type="http://schemas.openxmlformats.org/officeDocument/2006/relationships/image" Target="../media/image105.png"/></Relationships>
</file>

<file path=ppt/slides/_rels/slide75.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72.xml"/><Relationship Id="rId1" Type="http://schemas.openxmlformats.org/officeDocument/2006/relationships/slideLayout" Target="../slideLayouts/slideLayout7.xml"/><Relationship Id="rId5" Type="http://schemas.openxmlformats.org/officeDocument/2006/relationships/image" Target="../media/image108.png"/><Relationship Id="rId4" Type="http://schemas.openxmlformats.org/officeDocument/2006/relationships/image" Target="../media/image107.png"/></Relationships>
</file>

<file path=ppt/slides/_rels/slide76.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73.xml"/><Relationship Id="rId1" Type="http://schemas.openxmlformats.org/officeDocument/2006/relationships/slideLayout" Target="../slideLayouts/slideLayout7.xml"/><Relationship Id="rId5" Type="http://schemas.openxmlformats.org/officeDocument/2006/relationships/image" Target="../media/image111.png"/><Relationship Id="rId4" Type="http://schemas.openxmlformats.org/officeDocument/2006/relationships/image" Target="../media/image110.png"/></Relationships>
</file>

<file path=ppt/slides/_rels/slide77.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74.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75.xml"/><Relationship Id="rId1" Type="http://schemas.openxmlformats.org/officeDocument/2006/relationships/slideLayout" Target="../slideLayouts/slideLayout7.xml"/><Relationship Id="rId4" Type="http://schemas.openxmlformats.org/officeDocument/2006/relationships/image" Target="../media/image114.png"/></Relationships>
</file>

<file path=ppt/slides/_rels/slide79.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76.xml"/><Relationship Id="rId1" Type="http://schemas.openxmlformats.org/officeDocument/2006/relationships/slideLayout" Target="../slideLayouts/slideLayout7.xml"/><Relationship Id="rId4" Type="http://schemas.openxmlformats.org/officeDocument/2006/relationships/image" Target="../media/image116.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77.xml"/><Relationship Id="rId1" Type="http://schemas.openxmlformats.org/officeDocument/2006/relationships/slideLayout" Target="../slideLayouts/slideLayout7.xml"/><Relationship Id="rId4" Type="http://schemas.openxmlformats.org/officeDocument/2006/relationships/image" Target="../media/image118.png"/></Relationships>
</file>

<file path=ppt/slides/_rels/slide81.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78.xml"/><Relationship Id="rId1" Type="http://schemas.openxmlformats.org/officeDocument/2006/relationships/slideLayout" Target="../slideLayouts/slideLayout7.xml"/><Relationship Id="rId6" Type="http://schemas.openxmlformats.org/officeDocument/2006/relationships/image" Target="../media/image122.png"/><Relationship Id="rId5" Type="http://schemas.openxmlformats.org/officeDocument/2006/relationships/image" Target="../media/image121.png"/><Relationship Id="rId4" Type="http://schemas.openxmlformats.org/officeDocument/2006/relationships/image" Target="../media/image120.png"/></Relationships>
</file>

<file path=ppt/slides/_rels/slide82.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79.xml"/><Relationship Id="rId1" Type="http://schemas.openxmlformats.org/officeDocument/2006/relationships/slideLayout" Target="../slideLayouts/slideLayout7.xml"/><Relationship Id="rId4" Type="http://schemas.openxmlformats.org/officeDocument/2006/relationships/image" Target="../media/image124.png"/></Relationships>
</file>

<file path=ppt/slides/_rels/slide83.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80.xml"/><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81.xml"/><Relationship Id="rId1" Type="http://schemas.openxmlformats.org/officeDocument/2006/relationships/slideLayout" Target="../slideLayouts/slideLayout7.xml"/><Relationship Id="rId4" Type="http://schemas.openxmlformats.org/officeDocument/2006/relationships/image" Target="../media/image127.png"/></Relationships>
</file>

<file path=ppt/slides/_rels/slide85.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82.xml"/><Relationship Id="rId1" Type="http://schemas.openxmlformats.org/officeDocument/2006/relationships/slideLayout" Target="../slideLayouts/slideLayout7.xml"/><Relationship Id="rId4" Type="http://schemas.openxmlformats.org/officeDocument/2006/relationships/image" Target="../media/image129.png"/></Relationships>
</file>

<file path=ppt/slides/_rels/slide86.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83.xml"/><Relationship Id="rId1" Type="http://schemas.openxmlformats.org/officeDocument/2006/relationships/slideLayout" Target="../slideLayouts/slideLayout7.xml"/><Relationship Id="rId5" Type="http://schemas.openxmlformats.org/officeDocument/2006/relationships/image" Target="../media/image132.png"/><Relationship Id="rId4" Type="http://schemas.openxmlformats.org/officeDocument/2006/relationships/image" Target="../media/image131.png"/></Relationships>
</file>

<file path=ppt/slides/_rels/slide87.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84.xml"/><Relationship Id="rId1" Type="http://schemas.openxmlformats.org/officeDocument/2006/relationships/slideLayout" Target="../slideLayouts/slideLayout7.xml"/><Relationship Id="rId4" Type="http://schemas.openxmlformats.org/officeDocument/2006/relationships/image" Target="../media/image134.png"/></Relationships>
</file>

<file path=ppt/slides/_rels/slide88.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85.xml"/><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86.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87.xml"/><Relationship Id="rId1" Type="http://schemas.openxmlformats.org/officeDocument/2006/relationships/slideLayout" Target="../slideLayouts/slideLayout7.xml"/><Relationship Id="rId6" Type="http://schemas.openxmlformats.org/officeDocument/2006/relationships/image" Target="../media/image140.png"/><Relationship Id="rId5" Type="http://schemas.openxmlformats.org/officeDocument/2006/relationships/image" Target="../media/image139.png"/><Relationship Id="rId4" Type="http://schemas.openxmlformats.org/officeDocument/2006/relationships/image" Target="../media/image138.png"/></Relationships>
</file>

<file path=ppt/slides/_rels/slide91.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88.xml"/><Relationship Id="rId1" Type="http://schemas.openxmlformats.org/officeDocument/2006/relationships/slideLayout" Target="../slideLayouts/slideLayout7.xml"/><Relationship Id="rId4" Type="http://schemas.openxmlformats.org/officeDocument/2006/relationships/image" Target="../media/image142.png"/></Relationships>
</file>

<file path=ppt/slides/_rels/slide92.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89.xml"/><Relationship Id="rId1" Type="http://schemas.openxmlformats.org/officeDocument/2006/relationships/slideLayout" Target="../slideLayouts/slideLayout7.xml"/><Relationship Id="rId4" Type="http://schemas.openxmlformats.org/officeDocument/2006/relationships/image" Target="../media/image144.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90.xml"/><Relationship Id="rId1" Type="http://schemas.openxmlformats.org/officeDocument/2006/relationships/slideLayout" Target="../slideLayouts/slideLayout7.xml"/><Relationship Id="rId4" Type="http://schemas.openxmlformats.org/officeDocument/2006/relationships/image" Target="../media/image146.png"/></Relationships>
</file>

<file path=ppt/slides/_rels/slide95.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91.xml"/><Relationship Id="rId1" Type="http://schemas.openxmlformats.org/officeDocument/2006/relationships/slideLayout" Target="../slideLayouts/slideLayout7.xml"/><Relationship Id="rId4" Type="http://schemas.openxmlformats.org/officeDocument/2006/relationships/image" Target="../media/image148.png"/></Relationships>
</file>

<file path=ppt/slides/_rels/slide96.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92.xml"/><Relationship Id="rId1" Type="http://schemas.openxmlformats.org/officeDocument/2006/relationships/slideLayout" Target="../slideLayouts/slideLayout7.xml"/><Relationship Id="rId5" Type="http://schemas.openxmlformats.org/officeDocument/2006/relationships/image" Target="../media/image151.png"/><Relationship Id="rId4" Type="http://schemas.openxmlformats.org/officeDocument/2006/relationships/image" Target="../media/image150.png"/></Relationships>
</file>

<file path=ppt/slides/_rels/slide97.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93.xml"/><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94.xml"/><Relationship Id="rId1" Type="http://schemas.openxmlformats.org/officeDocument/2006/relationships/slideLayout" Target="../slideLayouts/slideLayout7.xml"/><Relationship Id="rId4" Type="http://schemas.openxmlformats.org/officeDocument/2006/relationships/image" Target="../media/image154.png"/></Relationships>
</file>

<file path=ppt/slides/_rels/slide99.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95.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3FFAB784-66AD-464E-93F2-21A781CF8B31}"/>
              </a:ext>
            </a:extLst>
          </p:cNvPr>
          <p:cNvSpPr>
            <a:spLocks noGrp="1" noChangeArrowheads="1"/>
          </p:cNvSpPr>
          <p:nvPr>
            <p:ph type="ctrTitle"/>
          </p:nvPr>
        </p:nvSpPr>
        <p:spPr>
          <a:xfrm>
            <a:off x="539750" y="2130425"/>
            <a:ext cx="8064500" cy="1470025"/>
          </a:xfrm>
        </p:spPr>
        <p:txBody>
          <a:bodyPr/>
          <a:lstStyle/>
          <a:p>
            <a:pPr algn="l" eaLnBrk="1" hangingPunct="1"/>
            <a:r>
              <a:rPr lang="ja-JP" altLang="en-US" b="1" dirty="0"/>
              <a:t>第</a:t>
            </a:r>
            <a:r>
              <a:rPr lang="en-US" altLang="ja-JP" b="1" dirty="0"/>
              <a:t>2</a:t>
            </a:r>
            <a:r>
              <a:rPr lang="ja-JP" altLang="en-US" b="1" dirty="0"/>
              <a:t>部</a:t>
            </a:r>
            <a:br>
              <a:rPr lang="en-US" altLang="ja-JP" b="1" dirty="0"/>
            </a:br>
            <a:r>
              <a:rPr lang="en-US" altLang="ja-JP" b="1" dirty="0"/>
              <a:t>RT</a:t>
            </a:r>
            <a:r>
              <a:rPr lang="ja-JP" altLang="en-US" b="1" dirty="0"/>
              <a:t>コンポーネント作成入門</a:t>
            </a:r>
            <a:r>
              <a:rPr lang="ja-JP" altLang="en-US" dirty="0"/>
              <a:t> </a:t>
            </a:r>
            <a:endParaRPr lang="ja-JP" altLang="en-US" sz="3600" dirty="0">
              <a:solidFill>
                <a:srgbClr val="5F5F5F"/>
              </a:solidFill>
            </a:endParaRPr>
          </a:p>
        </p:txBody>
      </p:sp>
      <p:sp>
        <p:nvSpPr>
          <p:cNvPr id="4099" name="Rectangle 3">
            <a:extLst>
              <a:ext uri="{FF2B5EF4-FFF2-40B4-BE49-F238E27FC236}">
                <a16:creationId xmlns:a16="http://schemas.microsoft.com/office/drawing/2014/main" id="{54C9C696-63C9-401B-8081-C60078B02FC2}"/>
              </a:ext>
            </a:extLst>
          </p:cNvPr>
          <p:cNvSpPr>
            <a:spLocks noGrp="1" noChangeArrowheads="1"/>
          </p:cNvSpPr>
          <p:nvPr>
            <p:ph type="subTitle" idx="1"/>
          </p:nvPr>
        </p:nvSpPr>
        <p:spPr>
          <a:xfrm>
            <a:off x="250825" y="4700588"/>
            <a:ext cx="7304088" cy="1752600"/>
          </a:xfrm>
        </p:spPr>
        <p:txBody>
          <a:bodyPr/>
          <a:lstStyle/>
          <a:p>
            <a:pPr algn="l" eaLnBrk="1" hangingPunct="1"/>
            <a:r>
              <a:rPr lang="ja-JP" altLang="en-US">
                <a:solidFill>
                  <a:srgbClr val="5F5F5F"/>
                </a:solidFill>
              </a:rPr>
              <a:t>宮本 信彦</a:t>
            </a:r>
          </a:p>
          <a:p>
            <a:pPr algn="l" eaLnBrk="1" hangingPunct="1"/>
            <a:r>
              <a:rPr lang="ja-JP" altLang="en-US" sz="2000">
                <a:solidFill>
                  <a:srgbClr val="5F5F5F"/>
                </a:solidFill>
              </a:rPr>
              <a:t>国立研究開発法人産業技術総合研究所</a:t>
            </a:r>
          </a:p>
          <a:p>
            <a:pPr algn="l" eaLnBrk="1" hangingPunct="1"/>
            <a:r>
              <a:rPr lang="ja-JP" altLang="en-US" sz="2000">
                <a:solidFill>
                  <a:srgbClr val="5F5F5F"/>
                </a:solidFill>
              </a:rPr>
              <a:t>ロボットイノベーション研究センター</a:t>
            </a:r>
            <a:endParaRPr lang="en-US" altLang="ja-JP" sz="2000">
              <a:solidFill>
                <a:srgbClr val="5F5F5F"/>
              </a:solidFill>
            </a:endParaRPr>
          </a:p>
          <a:p>
            <a:pPr algn="l" eaLnBrk="1" hangingPunct="1"/>
            <a:r>
              <a:rPr lang="ja-JP" altLang="en-US" sz="2000">
                <a:solidFill>
                  <a:srgbClr val="5F5F5F"/>
                </a:solidFill>
              </a:rPr>
              <a:t>ロボットソフトウェアプラットフォーム研究チーム</a:t>
            </a:r>
          </a:p>
        </p:txBody>
      </p:sp>
      <p:pic>
        <p:nvPicPr>
          <p:cNvPr id="4100" name="Picture 7">
            <a:extLst>
              <a:ext uri="{FF2B5EF4-FFF2-40B4-BE49-F238E27FC236}">
                <a16:creationId xmlns:a16="http://schemas.microsoft.com/office/drawing/2014/main" id="{AEEB1C83-3FAD-4EB4-8288-923DDD4A3D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81638" y="4149725"/>
            <a:ext cx="3514725" cy="2300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スライド番号プレースホルダ 1">
            <a:extLst>
              <a:ext uri="{FF2B5EF4-FFF2-40B4-BE49-F238E27FC236}">
                <a16:creationId xmlns:a16="http://schemas.microsoft.com/office/drawing/2014/main" id="{44116134-38EE-4F5E-91EC-0CF1FE48BAF7}"/>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15E646E9-8288-4584-85A8-CA8B256807BA}" type="slidenum">
              <a:rPr lang="en-US" altLang="ja-JP" sz="1400" smtClean="0"/>
              <a:pPr>
                <a:spcBef>
                  <a:spcPct val="0"/>
                </a:spcBef>
                <a:buFontTx/>
                <a:buNone/>
              </a:pPr>
              <a:t>10</a:t>
            </a:fld>
            <a:endParaRPr lang="en-US" altLang="ja-JP" sz="1400"/>
          </a:p>
        </p:txBody>
      </p:sp>
      <p:sp>
        <p:nvSpPr>
          <p:cNvPr id="19459" name="スライド番号プレースホルダ 3">
            <a:extLst>
              <a:ext uri="{FF2B5EF4-FFF2-40B4-BE49-F238E27FC236}">
                <a16:creationId xmlns:a16="http://schemas.microsoft.com/office/drawing/2014/main" id="{128A0DAD-3A6B-4DE0-A8C2-FB261853544E}"/>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D7443DE1-B296-4AEC-BEC4-01C455872C48}" type="slidenum">
              <a:rPr lang="en-US" altLang="ja-JP" sz="1400"/>
              <a:pPr algn="r" eaLnBrk="1" hangingPunct="1">
                <a:spcBef>
                  <a:spcPct val="0"/>
                </a:spcBef>
                <a:buFontTx/>
                <a:buNone/>
              </a:pPr>
              <a:t>10</a:t>
            </a:fld>
            <a:endParaRPr lang="en-US" altLang="ja-JP" sz="1400"/>
          </a:p>
        </p:txBody>
      </p:sp>
      <p:sp>
        <p:nvSpPr>
          <p:cNvPr id="19460" name="Rectangle 2">
            <a:extLst>
              <a:ext uri="{FF2B5EF4-FFF2-40B4-BE49-F238E27FC236}">
                <a16:creationId xmlns:a16="http://schemas.microsoft.com/office/drawing/2014/main" id="{7456C551-5151-4BEB-B7FA-852DE16226F4}"/>
              </a:ext>
            </a:extLst>
          </p:cNvPr>
          <p:cNvSpPr>
            <a:spLocks noGrp="1" noChangeArrowheads="1"/>
          </p:cNvSpPr>
          <p:nvPr>
            <p:ph type="body" idx="4294967295"/>
          </p:nvPr>
        </p:nvSpPr>
        <p:spPr>
          <a:xfrm>
            <a:off x="442913" y="1223963"/>
            <a:ext cx="7915275" cy="2295525"/>
          </a:xfrm>
        </p:spPr>
        <p:txBody>
          <a:bodyPr/>
          <a:lstStyle/>
          <a:p>
            <a:pPr eaLnBrk="1" hangingPunct="1">
              <a:lnSpc>
                <a:spcPct val="80000"/>
              </a:lnSpc>
            </a:pPr>
            <a:r>
              <a:rPr lang="ja-JP" altLang="en-US" sz="2000">
                <a:solidFill>
                  <a:srgbClr val="5F5F5F"/>
                </a:solidFill>
              </a:rPr>
              <a:t>コンポーネントのプロファイル情報を入力し，ソースコード等のひな型を生成するツール</a:t>
            </a:r>
            <a:endParaRPr lang="en-US" altLang="ja-JP" sz="1600">
              <a:solidFill>
                <a:srgbClr val="5F5F5F"/>
              </a:solidFill>
            </a:endParaRPr>
          </a:p>
          <a:p>
            <a:pPr lvl="1" eaLnBrk="1" hangingPunct="1">
              <a:lnSpc>
                <a:spcPct val="80000"/>
              </a:lnSpc>
            </a:pPr>
            <a:endParaRPr lang="en-US" altLang="ja-JP" sz="800">
              <a:solidFill>
                <a:srgbClr val="5F5F5F"/>
              </a:solidFill>
            </a:endParaRPr>
          </a:p>
          <a:p>
            <a:pPr lvl="1" eaLnBrk="1" hangingPunct="1">
              <a:lnSpc>
                <a:spcPct val="80000"/>
              </a:lnSpc>
            </a:pPr>
            <a:r>
              <a:rPr lang="en-US" altLang="ja-JP" sz="1600">
                <a:solidFill>
                  <a:srgbClr val="5F5F5F"/>
                </a:solidFill>
              </a:rPr>
              <a:t>C++</a:t>
            </a:r>
            <a:r>
              <a:rPr lang="ja-JP" altLang="en-US" sz="1600">
                <a:solidFill>
                  <a:srgbClr val="5F5F5F"/>
                </a:solidFill>
              </a:rPr>
              <a:t>、</a:t>
            </a:r>
            <a:r>
              <a:rPr lang="en-US" altLang="ja-JP" sz="1600">
                <a:solidFill>
                  <a:srgbClr val="5F5F5F"/>
                </a:solidFill>
              </a:rPr>
              <a:t>Python</a:t>
            </a:r>
            <a:r>
              <a:rPr lang="ja-JP" altLang="en-US" sz="1600">
                <a:solidFill>
                  <a:srgbClr val="5F5F5F"/>
                </a:solidFill>
              </a:rPr>
              <a:t>、</a:t>
            </a:r>
            <a:r>
              <a:rPr lang="en-US" altLang="ja-JP" sz="1600">
                <a:solidFill>
                  <a:srgbClr val="5F5F5F"/>
                </a:solidFill>
              </a:rPr>
              <a:t>Java</a:t>
            </a:r>
            <a:r>
              <a:rPr lang="ja-JP" altLang="en-US" sz="1600">
                <a:solidFill>
                  <a:srgbClr val="5F5F5F"/>
                </a:solidFill>
              </a:rPr>
              <a:t>のソースコードを出力</a:t>
            </a:r>
            <a:endParaRPr lang="en-US" altLang="ja-JP" sz="1600">
              <a:solidFill>
                <a:srgbClr val="5F5F5F"/>
              </a:solidFill>
            </a:endParaRPr>
          </a:p>
        </p:txBody>
      </p:sp>
      <p:sp>
        <p:nvSpPr>
          <p:cNvPr id="19461" name="Rectangle 11">
            <a:extLst>
              <a:ext uri="{FF2B5EF4-FFF2-40B4-BE49-F238E27FC236}">
                <a16:creationId xmlns:a16="http://schemas.microsoft.com/office/drawing/2014/main" id="{151F394F-FEEC-4F6E-BB07-D93CF12027FE}"/>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p>
        </p:txBody>
      </p:sp>
      <p:pic>
        <p:nvPicPr>
          <p:cNvPr id="19462" name="図 1">
            <a:extLst>
              <a:ext uri="{FF2B5EF4-FFF2-40B4-BE49-F238E27FC236}">
                <a16:creationId xmlns:a16="http://schemas.microsoft.com/office/drawing/2014/main" id="{C461069C-EC39-42E2-9799-B9DD1723CEB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76300" y="2330450"/>
            <a:ext cx="7515225" cy="413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Rectangle 11">
            <a:extLst>
              <a:ext uri="{FF2B5EF4-FFF2-40B4-BE49-F238E27FC236}">
                <a16:creationId xmlns:a16="http://schemas.microsoft.com/office/drawing/2014/main" id="{E0C1A45C-47A0-4E7A-8E63-217001CC3AF0}"/>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独自のデータ型の利用</a:t>
            </a:r>
            <a:endParaRPr lang="en-US" altLang="ja-JP">
              <a:solidFill>
                <a:srgbClr val="5F5F5F"/>
              </a:solidFill>
            </a:endParaRPr>
          </a:p>
        </p:txBody>
      </p:sp>
      <p:sp>
        <p:nvSpPr>
          <p:cNvPr id="8" name="Rectangle 2">
            <a:extLst>
              <a:ext uri="{FF2B5EF4-FFF2-40B4-BE49-F238E27FC236}">
                <a16:creationId xmlns:a16="http://schemas.microsoft.com/office/drawing/2014/main" id="{16FD94C3-9815-4E88-8563-8024F83C1752}"/>
              </a:ext>
            </a:extLst>
          </p:cNvPr>
          <p:cNvSpPr txBox="1">
            <a:spLocks noChangeArrowheads="1"/>
          </p:cNvSpPr>
          <p:nvPr/>
        </p:nvSpPr>
        <p:spPr bwMode="auto">
          <a:xfrm>
            <a:off x="334963" y="1403350"/>
            <a:ext cx="8037512" cy="5040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独自のデータ型でデータポートの通信を行う手順</a:t>
            </a:r>
            <a:endParaRPr lang="en-US" altLang="ja-JP" sz="2400" kern="0" dirty="0">
              <a:solidFill>
                <a:srgbClr val="5F5F5F"/>
              </a:solidFill>
            </a:endParaRPr>
          </a:p>
          <a:p>
            <a:pPr lvl="1" eaLnBrk="1" hangingPunct="1">
              <a:lnSpc>
                <a:spcPct val="80000"/>
              </a:lnSpc>
              <a:defRPr/>
            </a:pPr>
            <a:r>
              <a:rPr lang="en-US" altLang="ja-JP" sz="2000" kern="0" dirty="0">
                <a:solidFill>
                  <a:srgbClr val="5F5F5F"/>
                </a:solidFill>
              </a:rPr>
              <a:t>IDL</a:t>
            </a:r>
            <a:r>
              <a:rPr lang="ja-JP" altLang="en-US" sz="2000" kern="0" dirty="0">
                <a:solidFill>
                  <a:srgbClr val="5F5F5F"/>
                </a:solidFill>
              </a:rPr>
              <a:t>ファイルを作成する</a:t>
            </a:r>
            <a:endParaRPr lang="en-US" altLang="ja-JP" sz="2000" kern="0" dirty="0">
              <a:solidFill>
                <a:srgbClr val="5F5F5F"/>
              </a:solidFill>
            </a:endParaRPr>
          </a:p>
          <a:p>
            <a:pPr lvl="2" eaLnBrk="1" hangingPunct="1">
              <a:lnSpc>
                <a:spcPct val="80000"/>
              </a:lnSpc>
              <a:defRPr/>
            </a:pPr>
            <a:r>
              <a:rPr lang="en-US" altLang="ja-JP" sz="1600" kern="0" dirty="0">
                <a:solidFill>
                  <a:srgbClr val="5F5F5F"/>
                </a:solidFill>
              </a:rPr>
              <a:t>MyDataType.idl</a:t>
            </a:r>
            <a:r>
              <a:rPr lang="ja-JP" altLang="en-US" sz="1600" kern="0" dirty="0">
                <a:solidFill>
                  <a:srgbClr val="5F5F5F"/>
                </a:solidFill>
              </a:rPr>
              <a:t>を任意のフォルダ</a:t>
            </a:r>
            <a:r>
              <a:rPr lang="en-US" altLang="ja-JP" sz="1600" kern="0" dirty="0">
                <a:solidFill>
                  <a:srgbClr val="5F5F5F"/>
                </a:solidFill>
              </a:rPr>
              <a:t>(</a:t>
            </a:r>
            <a:r>
              <a:rPr lang="ja-JP" altLang="en-US" sz="1600" kern="0" dirty="0">
                <a:solidFill>
                  <a:srgbClr val="5F5F5F"/>
                </a:solidFill>
              </a:rPr>
              <a:t>ここでは</a:t>
            </a:r>
            <a:r>
              <a:rPr lang="en-US" altLang="ja-JP" sz="1600" kern="0" dirty="0">
                <a:solidFill>
                  <a:srgbClr val="5F5F5F"/>
                </a:solidFill>
              </a:rPr>
              <a:t>C:\UserDefType)</a:t>
            </a:r>
            <a:r>
              <a:rPr lang="ja-JP" altLang="en-US" sz="1600" kern="0" dirty="0">
                <a:solidFill>
                  <a:srgbClr val="5F5F5F"/>
                </a:solidFill>
              </a:rPr>
              <a:t>作成</a:t>
            </a: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r>
              <a:rPr lang="ja-JP" altLang="en-US" sz="1600" kern="0" dirty="0">
                <a:solidFill>
                  <a:srgbClr val="5F5F5F"/>
                </a:solidFill>
              </a:rPr>
              <a:t>別の</a:t>
            </a:r>
            <a:r>
              <a:rPr lang="en-US" altLang="ja-JP" sz="1600" kern="0" dirty="0">
                <a:solidFill>
                  <a:srgbClr val="5F5F5F"/>
                </a:solidFill>
              </a:rPr>
              <a:t>IDL</a:t>
            </a:r>
            <a:r>
              <a:rPr lang="ja-JP" altLang="en-US" sz="1600" kern="0" dirty="0">
                <a:solidFill>
                  <a:srgbClr val="5F5F5F"/>
                </a:solidFill>
              </a:rPr>
              <a:t>ファイルをインクルードしている場合は同じフォルダにコピーする</a:t>
            </a:r>
            <a:endParaRPr lang="en-US" altLang="ja-JP" sz="1600" kern="0" dirty="0">
              <a:solidFill>
                <a:srgbClr val="5F5F5F"/>
              </a:solidFill>
            </a:endParaRPr>
          </a:p>
          <a:p>
            <a:pPr lvl="3" eaLnBrk="1" hangingPunct="1">
              <a:lnSpc>
                <a:spcPct val="80000"/>
              </a:lnSpc>
              <a:defRPr/>
            </a:pPr>
            <a:endParaRPr lang="en-US" altLang="ja-JP" sz="12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pic>
        <p:nvPicPr>
          <p:cNvPr id="176132" name="図 2">
            <a:extLst>
              <a:ext uri="{FF2B5EF4-FFF2-40B4-BE49-F238E27FC236}">
                <a16:creationId xmlns:a16="http://schemas.microsoft.com/office/drawing/2014/main" id="{DCD5A0E3-D1A1-45A7-B3CA-FCBC6DA3E39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322513" y="2324100"/>
            <a:ext cx="3605212" cy="2333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6133" name="図 3">
            <a:extLst>
              <a:ext uri="{FF2B5EF4-FFF2-40B4-BE49-F238E27FC236}">
                <a16:creationId xmlns:a16="http://schemas.microsoft.com/office/drawing/2014/main" id="{4F34FDD0-2D49-46B0-B6F4-9EF1471590B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819275" y="5100638"/>
            <a:ext cx="4598988" cy="1104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Rectangle 11">
            <a:extLst>
              <a:ext uri="{FF2B5EF4-FFF2-40B4-BE49-F238E27FC236}">
                <a16:creationId xmlns:a16="http://schemas.microsoft.com/office/drawing/2014/main" id="{97649FAF-9419-4392-8046-9F530A54635F}"/>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独自のデータ型の利用</a:t>
            </a:r>
            <a:endParaRPr lang="en-US" altLang="ja-JP">
              <a:solidFill>
                <a:srgbClr val="5F5F5F"/>
              </a:solidFill>
            </a:endParaRPr>
          </a:p>
        </p:txBody>
      </p:sp>
      <p:sp>
        <p:nvSpPr>
          <p:cNvPr id="8" name="Rectangle 2">
            <a:extLst>
              <a:ext uri="{FF2B5EF4-FFF2-40B4-BE49-F238E27FC236}">
                <a16:creationId xmlns:a16="http://schemas.microsoft.com/office/drawing/2014/main" id="{2E207664-F3EE-4EB7-BBFD-6C955A0BB651}"/>
              </a:ext>
            </a:extLst>
          </p:cNvPr>
          <p:cNvSpPr txBox="1">
            <a:spLocks noChangeArrowheads="1"/>
          </p:cNvSpPr>
          <p:nvPr/>
        </p:nvSpPr>
        <p:spPr bwMode="auto">
          <a:xfrm>
            <a:off x="334963" y="1403350"/>
            <a:ext cx="8037512" cy="5040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独自のデータ型でデータポートの通信を行う手順</a:t>
            </a:r>
            <a:endParaRPr lang="en-US" altLang="ja-JP" sz="2400" kern="0" dirty="0">
              <a:solidFill>
                <a:srgbClr val="5F5F5F"/>
              </a:solidFill>
            </a:endParaRPr>
          </a:p>
          <a:p>
            <a:pPr lvl="1" eaLnBrk="1" hangingPunct="1">
              <a:lnSpc>
                <a:spcPct val="80000"/>
              </a:lnSpc>
              <a:defRPr/>
            </a:pPr>
            <a:r>
              <a:rPr lang="en-US" altLang="ja-JP" sz="2000" kern="0" dirty="0">
                <a:solidFill>
                  <a:srgbClr val="5F5F5F"/>
                </a:solidFill>
              </a:rPr>
              <a:t>RTC Builder</a:t>
            </a:r>
            <a:r>
              <a:rPr lang="ja-JP" altLang="en-US" sz="2000" kern="0" dirty="0">
                <a:solidFill>
                  <a:srgbClr val="5F5F5F"/>
                </a:solidFill>
              </a:rPr>
              <a:t>の設定で</a:t>
            </a:r>
            <a:r>
              <a:rPr lang="en-US" altLang="ja-JP" sz="2000" kern="0" dirty="0">
                <a:solidFill>
                  <a:srgbClr val="5F5F5F"/>
                </a:solidFill>
              </a:rPr>
              <a:t>IDL</a:t>
            </a:r>
            <a:r>
              <a:rPr lang="ja-JP" altLang="en-US" sz="2000" kern="0" dirty="0">
                <a:solidFill>
                  <a:srgbClr val="5F5F5F"/>
                </a:solidFill>
              </a:rPr>
              <a:t>ファイルの存在するディレクトリを追加</a:t>
            </a:r>
            <a:endParaRPr lang="en-US" altLang="ja-JP" sz="2000" kern="0" dirty="0">
              <a:solidFill>
                <a:srgbClr val="5F5F5F"/>
              </a:solidFill>
            </a:endParaRPr>
          </a:p>
        </p:txBody>
      </p:sp>
      <p:pic>
        <p:nvPicPr>
          <p:cNvPr id="178180" name="図 1">
            <a:extLst>
              <a:ext uri="{FF2B5EF4-FFF2-40B4-BE49-F238E27FC236}">
                <a16:creationId xmlns:a16="http://schemas.microsoft.com/office/drawing/2014/main" id="{13973038-6532-48B0-BFF4-15B8A1AC202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27100" y="2079625"/>
            <a:ext cx="6756400" cy="449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11">
            <a:extLst>
              <a:ext uri="{FF2B5EF4-FFF2-40B4-BE49-F238E27FC236}">
                <a16:creationId xmlns:a16="http://schemas.microsoft.com/office/drawing/2014/main" id="{C466D978-356C-4B96-932C-02D4C2F02433}"/>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独自のデータ型の利用</a:t>
            </a:r>
            <a:endParaRPr lang="en-US" altLang="ja-JP">
              <a:solidFill>
                <a:srgbClr val="5F5F5F"/>
              </a:solidFill>
            </a:endParaRPr>
          </a:p>
        </p:txBody>
      </p:sp>
      <p:sp>
        <p:nvSpPr>
          <p:cNvPr id="8" name="Rectangle 2">
            <a:extLst>
              <a:ext uri="{FF2B5EF4-FFF2-40B4-BE49-F238E27FC236}">
                <a16:creationId xmlns:a16="http://schemas.microsoft.com/office/drawing/2014/main" id="{51D6D049-2323-4300-A04C-564D7E76CF80}"/>
              </a:ext>
            </a:extLst>
          </p:cNvPr>
          <p:cNvSpPr txBox="1">
            <a:spLocks noChangeArrowheads="1"/>
          </p:cNvSpPr>
          <p:nvPr/>
        </p:nvSpPr>
        <p:spPr bwMode="auto">
          <a:xfrm>
            <a:off x="334963" y="1403350"/>
            <a:ext cx="8037512" cy="5040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独自のデータ型でデータポートの通信を行う手順</a:t>
            </a:r>
            <a:endParaRPr lang="en-US" altLang="ja-JP" sz="2400" kern="0" dirty="0">
              <a:solidFill>
                <a:srgbClr val="5F5F5F"/>
              </a:solidFill>
            </a:endParaRPr>
          </a:p>
        </p:txBody>
      </p:sp>
      <p:pic>
        <p:nvPicPr>
          <p:cNvPr id="180228" name="図 2">
            <a:extLst>
              <a:ext uri="{FF2B5EF4-FFF2-40B4-BE49-F238E27FC236}">
                <a16:creationId xmlns:a16="http://schemas.microsoft.com/office/drawing/2014/main" id="{CB6BB958-D48D-4DC7-9E44-34C816B5E8C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68500" y="1989138"/>
            <a:ext cx="5173663" cy="4068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スライド番号プレースホルダー 3">
            <a:extLst>
              <a:ext uri="{FF2B5EF4-FFF2-40B4-BE49-F238E27FC236}">
                <a16:creationId xmlns:a16="http://schemas.microsoft.com/office/drawing/2014/main" id="{3306DD49-4FD6-4C74-98EB-1EDD69E6A0D1}"/>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1C42FE3-27B0-4DFE-AD00-A70D3172B91F}" type="slidenum">
              <a:rPr lang="en-US" altLang="ja-JP" sz="1400" smtClean="0"/>
              <a:pPr>
                <a:spcBef>
                  <a:spcPct val="0"/>
                </a:spcBef>
                <a:buFontTx/>
                <a:buNone/>
              </a:pPr>
              <a:t>103</a:t>
            </a:fld>
            <a:endParaRPr lang="en-US" altLang="ja-JP" sz="1400"/>
          </a:p>
        </p:txBody>
      </p:sp>
      <p:sp>
        <p:nvSpPr>
          <p:cNvPr id="5" name="Rectangle 11">
            <a:extLst>
              <a:ext uri="{FF2B5EF4-FFF2-40B4-BE49-F238E27FC236}">
                <a16:creationId xmlns:a16="http://schemas.microsoft.com/office/drawing/2014/main" id="{5E072E03-B2CF-4CD6-8010-644DFD4CF851}"/>
              </a:ext>
            </a:extLst>
          </p:cNvPr>
          <p:cNvSpPr txBox="1">
            <a:spLocks noChangeArrowheads="1"/>
          </p:cNvSpPr>
          <p:nvPr/>
        </p:nvSpPr>
        <p:spPr bwMode="auto">
          <a:xfrm>
            <a:off x="190500" y="2635250"/>
            <a:ext cx="8805863"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defRPr/>
            </a:pPr>
            <a:r>
              <a:rPr lang="en-US" altLang="ja-JP" kern="0" dirty="0">
                <a:solidFill>
                  <a:srgbClr val="5F5F5F"/>
                </a:solidFill>
              </a:rPr>
              <a:t>RT System Editor</a:t>
            </a:r>
          </a:p>
          <a:p>
            <a:pPr eaLnBrk="1" hangingPunct="1">
              <a:defRPr/>
            </a:pPr>
            <a:r>
              <a:rPr lang="ja-JP" altLang="en-US" kern="0" dirty="0">
                <a:solidFill>
                  <a:srgbClr val="5F5F5F"/>
                </a:solidFill>
              </a:rPr>
              <a:t>補足</a:t>
            </a:r>
            <a:endParaRPr lang="en-US" altLang="ja-JP" kern="0" dirty="0">
              <a:solidFill>
                <a:srgbClr val="5F5F5F"/>
              </a:solidFill>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11">
            <a:extLst>
              <a:ext uri="{FF2B5EF4-FFF2-40B4-BE49-F238E27FC236}">
                <a16:creationId xmlns:a16="http://schemas.microsoft.com/office/drawing/2014/main" id="{D29AF380-7367-46CD-B5C7-8C37DF3C5C71}"/>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コネクタプロファイルの設定</a:t>
            </a:r>
            <a:endParaRPr lang="en-US" altLang="ja-JP">
              <a:solidFill>
                <a:srgbClr val="5F5F5F"/>
              </a:solidFill>
            </a:endParaRPr>
          </a:p>
        </p:txBody>
      </p:sp>
      <p:graphicFrame>
        <p:nvGraphicFramePr>
          <p:cNvPr id="4" name="表 3">
            <a:extLst>
              <a:ext uri="{FF2B5EF4-FFF2-40B4-BE49-F238E27FC236}">
                <a16:creationId xmlns:a16="http://schemas.microsoft.com/office/drawing/2014/main" id="{0CC9B8AB-3E5E-4B7C-BF44-CCAFD8DB8737}"/>
              </a:ext>
            </a:extLst>
          </p:cNvPr>
          <p:cNvGraphicFramePr>
            <a:graphicFrameLocks noGrp="1"/>
          </p:cNvGraphicFramePr>
          <p:nvPr/>
        </p:nvGraphicFramePr>
        <p:xfrm>
          <a:off x="158750" y="1268413"/>
          <a:ext cx="8985250" cy="5240337"/>
        </p:xfrm>
        <a:graphic>
          <a:graphicData uri="http://schemas.openxmlformats.org/drawingml/2006/table">
            <a:tbl>
              <a:tblPr firstRow="1" bandRow="1">
                <a:tableStyleId>{7DF18680-E054-41AD-8BC1-D1AEF772440D}</a:tableStyleId>
              </a:tblPr>
              <a:tblGrid>
                <a:gridCol w="4492625">
                  <a:extLst>
                    <a:ext uri="{9D8B030D-6E8A-4147-A177-3AD203B41FA5}">
                      <a16:colId xmlns:a16="http://schemas.microsoft.com/office/drawing/2014/main" val="20000"/>
                    </a:ext>
                  </a:extLst>
                </a:gridCol>
                <a:gridCol w="4492625">
                  <a:extLst>
                    <a:ext uri="{9D8B030D-6E8A-4147-A177-3AD203B41FA5}">
                      <a16:colId xmlns:a16="http://schemas.microsoft.com/office/drawing/2014/main" val="20001"/>
                    </a:ext>
                  </a:extLst>
                </a:gridCol>
              </a:tblGrid>
              <a:tr h="378098">
                <a:tc>
                  <a:txBody>
                    <a:bodyPr/>
                    <a:lstStyle/>
                    <a:p>
                      <a:r>
                        <a:rPr kumimoji="1" lang="ja-JP" altLang="en-US" sz="1800" dirty="0">
                          <a:solidFill>
                            <a:schemeClr val="tx1"/>
                          </a:solidFill>
                        </a:rPr>
                        <a:t>項目</a:t>
                      </a:r>
                    </a:p>
                  </a:txBody>
                  <a:tcPr marT="45726" marB="45726"/>
                </a:tc>
                <a:tc>
                  <a:txBody>
                    <a:bodyPr/>
                    <a:lstStyle/>
                    <a:p>
                      <a:r>
                        <a:rPr kumimoji="1" lang="ja-JP" altLang="en-US" sz="1800" dirty="0">
                          <a:solidFill>
                            <a:schemeClr val="tx1"/>
                          </a:solidFill>
                        </a:rPr>
                        <a:t>設定内容</a:t>
                      </a:r>
                    </a:p>
                  </a:txBody>
                  <a:tcPr marT="45726" marB="45726"/>
                </a:tc>
                <a:extLst>
                  <a:ext uri="{0D108BD9-81ED-4DB2-BD59-A6C34878D82A}">
                    <a16:rowId xmlns:a16="http://schemas.microsoft.com/office/drawing/2014/main" val="10000"/>
                  </a:ext>
                </a:extLst>
              </a:tr>
              <a:tr h="370892">
                <a:tc>
                  <a:txBody>
                    <a:bodyPr/>
                    <a:lstStyle/>
                    <a:p>
                      <a:r>
                        <a:rPr kumimoji="1" lang="en-US" altLang="ja-JP" sz="1800" dirty="0"/>
                        <a:t>Name</a:t>
                      </a:r>
                      <a:endParaRPr kumimoji="1" lang="ja-JP" altLang="en-US" sz="1800" dirty="0"/>
                    </a:p>
                  </a:txBody>
                  <a:tcPr marT="45726" marB="45726"/>
                </a:tc>
                <a:tc>
                  <a:txBody>
                    <a:bodyPr/>
                    <a:lstStyle/>
                    <a:p>
                      <a:r>
                        <a:rPr kumimoji="1" lang="ja-JP" altLang="en-US" sz="1800" dirty="0"/>
                        <a:t>接続の名称</a:t>
                      </a:r>
                    </a:p>
                  </a:txBody>
                  <a:tcPr marT="45726" marB="45726"/>
                </a:tc>
                <a:extLst>
                  <a:ext uri="{0D108BD9-81ED-4DB2-BD59-A6C34878D82A}">
                    <a16:rowId xmlns:a16="http://schemas.microsoft.com/office/drawing/2014/main" val="10001"/>
                  </a:ext>
                </a:extLst>
              </a:tr>
              <a:tr h="640169">
                <a:tc>
                  <a:txBody>
                    <a:bodyPr/>
                    <a:lstStyle/>
                    <a:p>
                      <a:r>
                        <a:rPr kumimoji="1" lang="en-US" altLang="ja-JP" sz="1800" dirty="0" err="1"/>
                        <a:t>DataType</a:t>
                      </a:r>
                      <a:endParaRPr kumimoji="1" lang="ja-JP" altLang="en-US" sz="1800" dirty="0"/>
                    </a:p>
                  </a:txBody>
                  <a:tcPr marT="45726" marB="45726"/>
                </a:tc>
                <a:tc>
                  <a:txBody>
                    <a:bodyPr/>
                    <a:lstStyle/>
                    <a:p>
                      <a:r>
                        <a:rPr kumimoji="1" lang="ja-JP" altLang="en-US" sz="1800" dirty="0"/>
                        <a:t>ポート間で送受信するデータの型．</a:t>
                      </a:r>
                      <a:r>
                        <a:rPr kumimoji="1" lang="en-US" altLang="ja-JP" sz="1800" dirty="0"/>
                        <a:t>ex)</a:t>
                      </a:r>
                      <a:r>
                        <a:rPr kumimoji="1" lang="en-US" altLang="ja-JP" sz="1800" dirty="0" err="1"/>
                        <a:t>TimedOctet,TimedShort</a:t>
                      </a:r>
                      <a:r>
                        <a:rPr kumimoji="1" lang="ja-JP" altLang="en-US" sz="1800" dirty="0"/>
                        <a:t>など</a:t>
                      </a:r>
                    </a:p>
                  </a:txBody>
                  <a:tcPr marT="45726" marB="45726"/>
                </a:tc>
                <a:extLst>
                  <a:ext uri="{0D108BD9-81ED-4DB2-BD59-A6C34878D82A}">
                    <a16:rowId xmlns:a16="http://schemas.microsoft.com/office/drawing/2014/main" val="10002"/>
                  </a:ext>
                </a:extLst>
              </a:tr>
              <a:tr h="370892">
                <a:tc>
                  <a:txBody>
                    <a:bodyPr/>
                    <a:lstStyle/>
                    <a:p>
                      <a:r>
                        <a:rPr kumimoji="1" lang="en-US" altLang="ja-JP" sz="1800" dirty="0" err="1"/>
                        <a:t>InterfaceType</a:t>
                      </a:r>
                      <a:endParaRPr kumimoji="1" lang="ja-JP" altLang="en-US" sz="1800" dirty="0"/>
                    </a:p>
                  </a:txBody>
                  <a:tcPr marT="45726" marB="45726"/>
                </a:tc>
                <a:tc>
                  <a:txBody>
                    <a:bodyPr/>
                    <a:lstStyle/>
                    <a:p>
                      <a:r>
                        <a:rPr kumimoji="1" lang="ja-JP" altLang="en-US" sz="1800" dirty="0"/>
                        <a:t>データを送信方法．</a:t>
                      </a:r>
                      <a:r>
                        <a:rPr kumimoji="1" lang="en-US" altLang="ja-JP" sz="1800" dirty="0"/>
                        <a:t>ex)</a:t>
                      </a:r>
                      <a:r>
                        <a:rPr kumimoji="1" lang="en-US" altLang="ja-JP" sz="1800" dirty="0" err="1"/>
                        <a:t>corba_cdr</a:t>
                      </a:r>
                      <a:r>
                        <a:rPr kumimoji="1" lang="ja-JP" altLang="en-US" sz="1800" dirty="0"/>
                        <a:t>など</a:t>
                      </a:r>
                    </a:p>
                  </a:txBody>
                  <a:tcPr marT="45726" marB="45726"/>
                </a:tc>
                <a:extLst>
                  <a:ext uri="{0D108BD9-81ED-4DB2-BD59-A6C34878D82A}">
                    <a16:rowId xmlns:a16="http://schemas.microsoft.com/office/drawing/2014/main" val="10003"/>
                  </a:ext>
                </a:extLst>
              </a:tr>
              <a:tr h="370892">
                <a:tc>
                  <a:txBody>
                    <a:bodyPr/>
                    <a:lstStyle/>
                    <a:p>
                      <a:r>
                        <a:rPr kumimoji="1" lang="en-US" altLang="ja-JP" sz="1800" dirty="0" err="1"/>
                        <a:t>DataFlowType</a:t>
                      </a:r>
                      <a:endParaRPr kumimoji="1" lang="ja-JP" altLang="en-US" sz="1800" dirty="0"/>
                    </a:p>
                  </a:txBody>
                  <a:tcPr marT="45726" marB="45726"/>
                </a:tc>
                <a:tc>
                  <a:txBody>
                    <a:bodyPr/>
                    <a:lstStyle/>
                    <a:p>
                      <a:r>
                        <a:rPr kumimoji="1" lang="ja-JP" altLang="en-US" sz="1800" dirty="0"/>
                        <a:t>データの送信手順．</a:t>
                      </a:r>
                      <a:r>
                        <a:rPr kumimoji="1" lang="en-US" altLang="ja-JP" sz="1800" dirty="0"/>
                        <a:t>ex)push, pull</a:t>
                      </a:r>
                      <a:r>
                        <a:rPr kumimoji="1" lang="ja-JP" altLang="en-US" sz="1800" dirty="0"/>
                        <a:t>など</a:t>
                      </a:r>
                    </a:p>
                  </a:txBody>
                  <a:tcPr marT="45726" marB="45726"/>
                </a:tc>
                <a:extLst>
                  <a:ext uri="{0D108BD9-81ED-4DB2-BD59-A6C34878D82A}">
                    <a16:rowId xmlns:a16="http://schemas.microsoft.com/office/drawing/2014/main" val="10004"/>
                  </a:ext>
                </a:extLst>
              </a:tr>
              <a:tr h="640169">
                <a:tc>
                  <a:txBody>
                    <a:bodyPr/>
                    <a:lstStyle/>
                    <a:p>
                      <a:r>
                        <a:rPr kumimoji="1" lang="en-US" altLang="ja-JP" sz="1800" dirty="0" err="1"/>
                        <a:t>SubscriptionType</a:t>
                      </a:r>
                      <a:endParaRPr kumimoji="1" lang="ja-JP" altLang="en-US" sz="1800" dirty="0"/>
                    </a:p>
                  </a:txBody>
                  <a:tcPr marT="45726" marB="45726"/>
                </a:tc>
                <a:tc>
                  <a:txBody>
                    <a:bodyPr/>
                    <a:lstStyle/>
                    <a:p>
                      <a:r>
                        <a:rPr kumimoji="1" lang="ja-JP" altLang="en-US" sz="1800" dirty="0"/>
                        <a:t>データ送信タイミング．送信方法が</a:t>
                      </a:r>
                      <a:r>
                        <a:rPr kumimoji="1" lang="en-US" altLang="ja-JP" sz="1800" dirty="0"/>
                        <a:t>Push</a:t>
                      </a:r>
                      <a:r>
                        <a:rPr kumimoji="1" lang="ja-JP" altLang="en-US" sz="1800" dirty="0"/>
                        <a:t>の場合有効．</a:t>
                      </a:r>
                      <a:r>
                        <a:rPr kumimoji="1" lang="en-US" altLang="ja-JP" sz="1800" dirty="0"/>
                        <a:t>New, Periodic, Flush</a:t>
                      </a:r>
                      <a:r>
                        <a:rPr kumimoji="1" lang="ja-JP" altLang="en-US" sz="1800" dirty="0"/>
                        <a:t>から選択</a:t>
                      </a:r>
                    </a:p>
                  </a:txBody>
                  <a:tcPr marT="45726" marB="45726"/>
                </a:tc>
                <a:extLst>
                  <a:ext uri="{0D108BD9-81ED-4DB2-BD59-A6C34878D82A}">
                    <a16:rowId xmlns:a16="http://schemas.microsoft.com/office/drawing/2014/main" val="10005"/>
                  </a:ext>
                </a:extLst>
              </a:tr>
              <a:tr h="914528">
                <a:tc>
                  <a:txBody>
                    <a:bodyPr/>
                    <a:lstStyle/>
                    <a:p>
                      <a:r>
                        <a:rPr kumimoji="1" lang="en-US" altLang="ja-JP" sz="1800" dirty="0"/>
                        <a:t>Push Rate</a:t>
                      </a:r>
                      <a:endParaRPr kumimoji="1" lang="ja-JP" altLang="en-US" sz="1800" dirty="0"/>
                    </a:p>
                  </a:txBody>
                  <a:tcPr marT="45726" marB="45726"/>
                </a:tc>
                <a:tc>
                  <a:txBody>
                    <a:bodyPr/>
                    <a:lstStyle/>
                    <a:p>
                      <a:r>
                        <a:rPr kumimoji="1" lang="ja-JP" altLang="en-US" sz="1800" dirty="0"/>
                        <a:t>データ送信周期</a:t>
                      </a:r>
                      <a:r>
                        <a:rPr kumimoji="1" lang="en-US" altLang="ja-JP" sz="1800" dirty="0"/>
                        <a:t>(</a:t>
                      </a:r>
                      <a:r>
                        <a:rPr kumimoji="1" lang="ja-JP" altLang="en-US" sz="1800" dirty="0"/>
                        <a:t>単位：</a:t>
                      </a:r>
                      <a:r>
                        <a:rPr kumimoji="1" lang="en-US" altLang="ja-JP" sz="1800" dirty="0"/>
                        <a:t>Hz)</a:t>
                      </a:r>
                      <a:r>
                        <a:rPr kumimoji="1" lang="ja-JP" altLang="en-US" sz="1800" dirty="0" err="1"/>
                        <a:t>．</a:t>
                      </a:r>
                      <a:r>
                        <a:rPr kumimoji="1" lang="en-US" altLang="ja-JP" sz="1800" dirty="0" err="1"/>
                        <a:t>SubscriptionType</a:t>
                      </a:r>
                      <a:r>
                        <a:rPr kumimoji="1" lang="ja-JP" altLang="en-US" sz="1800" dirty="0"/>
                        <a:t>が</a:t>
                      </a:r>
                      <a:r>
                        <a:rPr kumimoji="1" lang="en-US" altLang="ja-JP" sz="1800" dirty="0"/>
                        <a:t>Periodic</a:t>
                      </a:r>
                      <a:r>
                        <a:rPr kumimoji="1" lang="ja-JP" altLang="en-US" sz="1800" dirty="0"/>
                        <a:t>の場合のみ有効</a:t>
                      </a:r>
                    </a:p>
                  </a:txBody>
                  <a:tcPr marT="45726" marB="45726"/>
                </a:tc>
                <a:extLst>
                  <a:ext uri="{0D108BD9-81ED-4DB2-BD59-A6C34878D82A}">
                    <a16:rowId xmlns:a16="http://schemas.microsoft.com/office/drawing/2014/main" val="10006"/>
                  </a:ext>
                </a:extLst>
              </a:tr>
              <a:tr h="914528">
                <a:tc>
                  <a:txBody>
                    <a:bodyPr/>
                    <a:lstStyle/>
                    <a:p>
                      <a:r>
                        <a:rPr kumimoji="1" lang="en-US" altLang="ja-JP" sz="1800" dirty="0"/>
                        <a:t>Push Policy</a:t>
                      </a:r>
                      <a:endParaRPr kumimoji="1" lang="ja-JP" altLang="en-US" sz="1800" dirty="0"/>
                    </a:p>
                  </a:txBody>
                  <a:tcPr marT="45726" marB="45726"/>
                </a:tc>
                <a:tc>
                  <a:txBody>
                    <a:bodyPr/>
                    <a:lstStyle/>
                    <a:p>
                      <a:r>
                        <a:rPr lang="ja-JP" altLang="en-US" sz="1800" dirty="0"/>
                        <a:t>データ送信ポリシー．</a:t>
                      </a:r>
                      <a:r>
                        <a:rPr lang="en-US" altLang="ja-JP" sz="1800" dirty="0" err="1"/>
                        <a:t>SubscriptionType</a:t>
                      </a:r>
                      <a:r>
                        <a:rPr lang="ja-JP" altLang="en-US" sz="1800" dirty="0"/>
                        <a:t>が</a:t>
                      </a:r>
                      <a:r>
                        <a:rPr lang="en-US" altLang="ja-JP" sz="1800" dirty="0"/>
                        <a:t>New</a:t>
                      </a:r>
                      <a:r>
                        <a:rPr lang="ja-JP" altLang="en-US" sz="1800" dirty="0" err="1"/>
                        <a:t>，</a:t>
                      </a:r>
                      <a:r>
                        <a:rPr lang="en-US" altLang="ja-JP" sz="1800" dirty="0"/>
                        <a:t>Periodic</a:t>
                      </a:r>
                      <a:r>
                        <a:rPr lang="ja-JP" altLang="en-US" sz="1800" dirty="0"/>
                        <a:t>の場合のみ有効． </a:t>
                      </a:r>
                      <a:r>
                        <a:rPr lang="en-US" altLang="ja-JP" sz="1800" dirty="0"/>
                        <a:t>all</a:t>
                      </a:r>
                      <a:r>
                        <a:rPr lang="ja-JP" altLang="en-US" sz="1800" dirty="0" err="1"/>
                        <a:t>，</a:t>
                      </a:r>
                      <a:r>
                        <a:rPr lang="en-US" altLang="ja-JP" sz="1800" dirty="0" err="1"/>
                        <a:t>fifo</a:t>
                      </a:r>
                      <a:r>
                        <a:rPr lang="ja-JP" altLang="en-US" sz="1800" dirty="0" err="1"/>
                        <a:t>，</a:t>
                      </a:r>
                      <a:r>
                        <a:rPr lang="en-US" altLang="ja-JP" sz="1800" dirty="0"/>
                        <a:t>skip</a:t>
                      </a:r>
                      <a:r>
                        <a:rPr lang="ja-JP" altLang="en-US" sz="1800" dirty="0" err="1"/>
                        <a:t>，</a:t>
                      </a:r>
                      <a:r>
                        <a:rPr lang="en-US" altLang="ja-JP" sz="1800" dirty="0"/>
                        <a:t>new</a:t>
                      </a:r>
                      <a:r>
                        <a:rPr lang="ja-JP" altLang="en-US" sz="1800" dirty="0"/>
                        <a:t>から選択</a:t>
                      </a:r>
                      <a:endParaRPr kumimoji="1" lang="ja-JP" altLang="en-US" sz="1800" dirty="0"/>
                    </a:p>
                  </a:txBody>
                  <a:tcPr marT="45726" marB="45726"/>
                </a:tc>
                <a:extLst>
                  <a:ext uri="{0D108BD9-81ED-4DB2-BD59-A6C34878D82A}">
                    <a16:rowId xmlns:a16="http://schemas.microsoft.com/office/drawing/2014/main" val="10007"/>
                  </a:ext>
                </a:extLst>
              </a:tr>
              <a:tr h="640169">
                <a:tc>
                  <a:txBody>
                    <a:bodyPr/>
                    <a:lstStyle/>
                    <a:p>
                      <a:r>
                        <a:rPr kumimoji="1" lang="en-US" altLang="ja-JP" sz="1800" dirty="0"/>
                        <a:t>Skip Count</a:t>
                      </a:r>
                      <a:endParaRPr kumimoji="1" lang="ja-JP" altLang="en-US" sz="1800" dirty="0"/>
                    </a:p>
                  </a:txBody>
                  <a:tcPr marT="45726" marB="45726"/>
                </a:tc>
                <a:tc>
                  <a:txBody>
                    <a:bodyPr/>
                    <a:lstStyle/>
                    <a:p>
                      <a:r>
                        <a:rPr kumimoji="1" lang="ja-JP" altLang="en-US" sz="1800" dirty="0"/>
                        <a:t>送信データスキップ数．</a:t>
                      </a:r>
                      <a:r>
                        <a:rPr kumimoji="1" lang="en-US" altLang="ja-JP" sz="1800" dirty="0"/>
                        <a:t>Push Policy</a:t>
                      </a:r>
                      <a:r>
                        <a:rPr kumimoji="1" lang="ja-JP" altLang="en-US" sz="1800" dirty="0"/>
                        <a:t>が</a:t>
                      </a:r>
                      <a:r>
                        <a:rPr kumimoji="1" lang="en-US" altLang="ja-JP" sz="1800" dirty="0"/>
                        <a:t>Skip</a:t>
                      </a:r>
                      <a:r>
                        <a:rPr kumimoji="1" lang="ja-JP" altLang="en-US" sz="1800" dirty="0"/>
                        <a:t>の場合のみ有効</a:t>
                      </a:r>
                    </a:p>
                  </a:txBody>
                  <a:tcPr marT="45726" marB="45726"/>
                </a:tc>
                <a:extLst>
                  <a:ext uri="{0D108BD9-81ED-4DB2-BD59-A6C34878D82A}">
                    <a16:rowId xmlns:a16="http://schemas.microsoft.com/office/drawing/2014/main" val="10008"/>
                  </a:ext>
                </a:extLst>
              </a:tr>
            </a:tbl>
          </a:graphicData>
        </a:graphic>
      </p:graphicFrame>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Rectangle 11">
            <a:extLst>
              <a:ext uri="{FF2B5EF4-FFF2-40B4-BE49-F238E27FC236}">
                <a16:creationId xmlns:a16="http://schemas.microsoft.com/office/drawing/2014/main" id="{F848C1D7-F62B-4021-9980-5FBE94F3579C}"/>
              </a:ext>
            </a:extLst>
          </p:cNvPr>
          <p:cNvSpPr>
            <a:spLocks noGrp="1" noChangeArrowheads="1"/>
          </p:cNvSpPr>
          <p:nvPr>
            <p:ph type="title" idx="4294967295"/>
          </p:nvPr>
        </p:nvSpPr>
        <p:spPr>
          <a:xfrm>
            <a:off x="179388" y="314325"/>
            <a:ext cx="8805862" cy="865188"/>
          </a:xfrm>
        </p:spPr>
        <p:txBody>
          <a:bodyPr/>
          <a:lstStyle/>
          <a:p>
            <a:pPr eaLnBrk="1" hangingPunct="1"/>
            <a:r>
              <a:rPr lang="ja-JP" altLang="en-US">
                <a:solidFill>
                  <a:srgbClr val="5F5F5F"/>
                </a:solidFill>
              </a:rPr>
              <a:t>コネクタプロファイルの設定</a:t>
            </a:r>
            <a:endParaRPr lang="en-US" altLang="ja-JP">
              <a:solidFill>
                <a:srgbClr val="5F5F5F"/>
              </a:solidFill>
            </a:endParaRPr>
          </a:p>
        </p:txBody>
      </p:sp>
      <p:sp>
        <p:nvSpPr>
          <p:cNvPr id="5" name="Rectangle 2">
            <a:extLst>
              <a:ext uri="{FF2B5EF4-FFF2-40B4-BE49-F238E27FC236}">
                <a16:creationId xmlns:a16="http://schemas.microsoft.com/office/drawing/2014/main" id="{21F25B23-D0F5-404B-AD71-21D2945CB637}"/>
              </a:ext>
            </a:extLst>
          </p:cNvPr>
          <p:cNvSpPr txBox="1">
            <a:spLocks noChangeArrowheads="1"/>
          </p:cNvSpPr>
          <p:nvPr/>
        </p:nvSpPr>
        <p:spPr bwMode="auto">
          <a:xfrm>
            <a:off x="457200" y="954088"/>
            <a:ext cx="7915275" cy="5815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600" kern="0" dirty="0" err="1">
                <a:solidFill>
                  <a:srgbClr val="5F5F5F"/>
                </a:solidFill>
              </a:rPr>
              <a:t>InterfaceTye</a:t>
            </a:r>
            <a:endParaRPr lang="en-US" altLang="ja-JP" sz="1600" kern="0" dirty="0">
              <a:solidFill>
                <a:srgbClr val="5F5F5F"/>
              </a:solidFill>
            </a:endParaRPr>
          </a:p>
          <a:p>
            <a:pPr lvl="1" eaLnBrk="1" hangingPunct="1">
              <a:lnSpc>
                <a:spcPct val="80000"/>
              </a:lnSpc>
              <a:defRPr/>
            </a:pPr>
            <a:r>
              <a:rPr lang="ja-JP" altLang="en-US" sz="1400" kern="0" dirty="0">
                <a:solidFill>
                  <a:srgbClr val="5F5F5F"/>
                </a:solidFill>
              </a:rPr>
              <a:t>データの送信方法</a:t>
            </a:r>
            <a:endParaRPr lang="en-US" altLang="ja-JP" sz="1400" kern="0" dirty="0">
              <a:solidFill>
                <a:srgbClr val="5F5F5F"/>
              </a:solidFill>
            </a:endParaRPr>
          </a:p>
          <a:p>
            <a:pPr lvl="1" eaLnBrk="1" hangingPunct="1">
              <a:lnSpc>
                <a:spcPct val="80000"/>
              </a:lnSpc>
              <a:defRPr/>
            </a:pPr>
            <a:r>
              <a:rPr lang="en-US" altLang="ja-JP" sz="1400" kern="0" dirty="0">
                <a:solidFill>
                  <a:srgbClr val="5F5F5F"/>
                </a:solidFill>
              </a:rPr>
              <a:t>1.1.2</a:t>
            </a:r>
            <a:r>
              <a:rPr lang="ja-JP" altLang="en-US" sz="1400" kern="0" dirty="0">
                <a:solidFill>
                  <a:srgbClr val="5F5F5F"/>
                </a:solidFill>
              </a:rPr>
              <a:t>では</a:t>
            </a:r>
            <a:r>
              <a:rPr lang="en-US" altLang="ja-JP" sz="1400" dirty="0" err="1"/>
              <a:t>corba_cdr</a:t>
            </a:r>
            <a:r>
              <a:rPr lang="en-US" altLang="ja-JP" sz="1400" dirty="0"/>
              <a:t>(CORBA</a:t>
            </a:r>
            <a:r>
              <a:rPr lang="ja-JP" altLang="en-US" sz="1400" dirty="0"/>
              <a:t>による通信</a:t>
            </a:r>
            <a:r>
              <a:rPr lang="en-US" altLang="ja-JP" sz="1400" dirty="0"/>
              <a:t>)</a:t>
            </a:r>
            <a:r>
              <a:rPr lang="ja-JP" altLang="en-US" sz="1400" dirty="0"/>
              <a:t>のみ選択可能</a:t>
            </a:r>
            <a:endParaRPr lang="en-US" altLang="ja-JP" sz="1400" dirty="0"/>
          </a:p>
          <a:p>
            <a:pPr lvl="1" eaLnBrk="1" hangingPunct="1">
              <a:lnSpc>
                <a:spcPct val="80000"/>
              </a:lnSpc>
              <a:defRPr/>
            </a:pPr>
            <a:r>
              <a:rPr lang="en-US" altLang="ja-JP" sz="1400" kern="0" dirty="0">
                <a:solidFill>
                  <a:srgbClr val="5F5F5F"/>
                </a:solidFill>
              </a:rPr>
              <a:t>1.2.0</a:t>
            </a:r>
            <a:r>
              <a:rPr lang="ja-JP" altLang="en-US" sz="1400" kern="0" dirty="0">
                <a:solidFill>
                  <a:srgbClr val="5F5F5F"/>
                </a:solidFill>
              </a:rPr>
              <a:t>では以下の通信方法も選択可能になる予定</a:t>
            </a:r>
            <a:endParaRPr lang="en-US" altLang="ja-JP" sz="1400" kern="0" dirty="0">
              <a:solidFill>
                <a:srgbClr val="5F5F5F"/>
              </a:solidFill>
            </a:endParaRPr>
          </a:p>
          <a:p>
            <a:pPr lvl="2" eaLnBrk="1" hangingPunct="1">
              <a:lnSpc>
                <a:spcPct val="80000"/>
              </a:lnSpc>
              <a:defRPr/>
            </a:pPr>
            <a:r>
              <a:rPr lang="en-US" altLang="ja-JP" sz="1200" kern="0" dirty="0">
                <a:solidFill>
                  <a:srgbClr val="5F5F5F"/>
                </a:solidFill>
              </a:rPr>
              <a:t>direct(</a:t>
            </a:r>
            <a:r>
              <a:rPr lang="ja-JP" altLang="en-US" sz="1200" kern="0" dirty="0">
                <a:solidFill>
                  <a:srgbClr val="5F5F5F"/>
                </a:solidFill>
              </a:rPr>
              <a:t>同一プロセスで起動した</a:t>
            </a:r>
            <a:r>
              <a:rPr lang="en-US" altLang="ja-JP" sz="1200" kern="0" dirty="0">
                <a:solidFill>
                  <a:srgbClr val="5F5F5F"/>
                </a:solidFill>
              </a:rPr>
              <a:t>RTC</a:t>
            </a:r>
            <a:r>
              <a:rPr lang="ja-JP" altLang="en-US" sz="1200" kern="0" dirty="0">
                <a:solidFill>
                  <a:srgbClr val="5F5F5F"/>
                </a:solidFill>
              </a:rPr>
              <a:t>間でデータを直接変数に渡す</a:t>
            </a:r>
            <a:r>
              <a:rPr lang="en-US" altLang="ja-JP" sz="1200" kern="0" dirty="0">
                <a:solidFill>
                  <a:srgbClr val="5F5F5F"/>
                </a:solidFill>
              </a:rPr>
              <a:t>)</a:t>
            </a:r>
          </a:p>
          <a:p>
            <a:pPr lvl="2" eaLnBrk="1" hangingPunct="1">
              <a:lnSpc>
                <a:spcPct val="80000"/>
              </a:lnSpc>
              <a:defRPr/>
            </a:pPr>
            <a:r>
              <a:rPr lang="en-US" altLang="ja-JP" sz="1200" kern="0" dirty="0" err="1">
                <a:solidFill>
                  <a:srgbClr val="5F5F5F"/>
                </a:solidFill>
              </a:rPr>
              <a:t>shared_memory</a:t>
            </a:r>
            <a:r>
              <a:rPr lang="en-US" altLang="ja-JP" sz="1200" kern="0" dirty="0">
                <a:solidFill>
                  <a:srgbClr val="5F5F5F"/>
                </a:solidFill>
              </a:rPr>
              <a:t>(</a:t>
            </a:r>
            <a:r>
              <a:rPr lang="ja-JP" altLang="en-US" sz="1200" kern="0" dirty="0">
                <a:solidFill>
                  <a:srgbClr val="5F5F5F"/>
                </a:solidFill>
              </a:rPr>
              <a:t>共有メモリによる通信</a:t>
            </a:r>
            <a:r>
              <a:rPr lang="en-US" altLang="ja-JP" sz="1200" kern="0" dirty="0">
                <a:solidFill>
                  <a:srgbClr val="5F5F5F"/>
                </a:solidFill>
              </a:rPr>
              <a:t>)</a:t>
            </a:r>
          </a:p>
          <a:p>
            <a:pPr eaLnBrk="1" hangingPunct="1">
              <a:lnSpc>
                <a:spcPct val="80000"/>
              </a:lnSpc>
              <a:defRPr/>
            </a:pPr>
            <a:r>
              <a:rPr lang="en-US" altLang="ja-JP" sz="1600" kern="0" dirty="0" err="1">
                <a:solidFill>
                  <a:srgbClr val="5F5F5F"/>
                </a:solidFill>
              </a:rPr>
              <a:t>DataFlowType</a:t>
            </a:r>
            <a:endParaRPr lang="en-US" altLang="ja-JP" sz="1600" kern="0" dirty="0">
              <a:solidFill>
                <a:srgbClr val="5F5F5F"/>
              </a:solidFill>
            </a:endParaRPr>
          </a:p>
          <a:p>
            <a:pPr lvl="1" eaLnBrk="1" hangingPunct="1">
              <a:lnSpc>
                <a:spcPct val="80000"/>
              </a:lnSpc>
              <a:defRPr/>
            </a:pPr>
            <a:r>
              <a:rPr lang="ja-JP" altLang="en-US" sz="1400" kern="0" dirty="0">
                <a:solidFill>
                  <a:srgbClr val="5F5F5F"/>
                </a:solidFill>
              </a:rPr>
              <a:t>データの送信手順</a:t>
            </a:r>
            <a:endParaRPr lang="en-US" altLang="ja-JP" sz="1400" kern="0" dirty="0">
              <a:solidFill>
                <a:srgbClr val="5F5F5F"/>
              </a:solidFill>
            </a:endParaRPr>
          </a:p>
          <a:p>
            <a:pPr lvl="2" eaLnBrk="1" hangingPunct="1">
              <a:lnSpc>
                <a:spcPct val="80000"/>
              </a:lnSpc>
              <a:defRPr/>
            </a:pPr>
            <a:r>
              <a:rPr lang="en-US" altLang="ja-JP" sz="1200" kern="0" dirty="0">
                <a:solidFill>
                  <a:srgbClr val="5F5F5F"/>
                </a:solidFill>
              </a:rPr>
              <a:t>Push</a:t>
            </a:r>
          </a:p>
          <a:p>
            <a:pPr lvl="3" eaLnBrk="1" hangingPunct="1">
              <a:lnSpc>
                <a:spcPct val="80000"/>
              </a:lnSpc>
              <a:defRPr/>
            </a:pPr>
            <a:r>
              <a:rPr lang="en-US" altLang="ja-JP" sz="1000" kern="0" dirty="0" err="1">
                <a:solidFill>
                  <a:srgbClr val="5F5F5F"/>
                </a:solidFill>
              </a:rPr>
              <a:t>OutPort</a:t>
            </a:r>
            <a:r>
              <a:rPr lang="ja-JP" altLang="en-US" sz="1000" kern="0" dirty="0">
                <a:solidFill>
                  <a:srgbClr val="5F5F5F"/>
                </a:solidFill>
              </a:rPr>
              <a:t>が</a:t>
            </a:r>
            <a:r>
              <a:rPr lang="en-US" altLang="ja-JP" sz="1000" kern="0" dirty="0" err="1">
                <a:solidFill>
                  <a:srgbClr val="5F5F5F"/>
                </a:solidFill>
              </a:rPr>
              <a:t>InPort</a:t>
            </a:r>
            <a:r>
              <a:rPr lang="ja-JP" altLang="en-US" sz="1000" kern="0" dirty="0">
                <a:solidFill>
                  <a:srgbClr val="5F5F5F"/>
                </a:solidFill>
              </a:rPr>
              <a:t>にデータを送る</a:t>
            </a:r>
            <a:endParaRPr lang="en-US" altLang="ja-JP" sz="1000" kern="0" dirty="0">
              <a:solidFill>
                <a:srgbClr val="5F5F5F"/>
              </a:solidFill>
            </a:endParaRPr>
          </a:p>
          <a:p>
            <a:pPr lvl="2" eaLnBrk="1" hangingPunct="1">
              <a:lnSpc>
                <a:spcPct val="80000"/>
              </a:lnSpc>
              <a:defRPr/>
            </a:pPr>
            <a:r>
              <a:rPr lang="en-US" altLang="ja-JP" sz="1200" kern="0" dirty="0">
                <a:solidFill>
                  <a:srgbClr val="5F5F5F"/>
                </a:solidFill>
              </a:rPr>
              <a:t>Pull</a:t>
            </a:r>
          </a:p>
          <a:p>
            <a:pPr lvl="3" eaLnBrk="1" hangingPunct="1">
              <a:lnSpc>
                <a:spcPct val="80000"/>
              </a:lnSpc>
              <a:defRPr/>
            </a:pPr>
            <a:r>
              <a:rPr lang="en-US" altLang="ja-JP" sz="1000" kern="0" dirty="0" err="1">
                <a:solidFill>
                  <a:srgbClr val="5F5F5F"/>
                </a:solidFill>
              </a:rPr>
              <a:t>InPort</a:t>
            </a:r>
            <a:r>
              <a:rPr lang="ja-JP" altLang="en-US" sz="1000" kern="0" dirty="0">
                <a:solidFill>
                  <a:srgbClr val="5F5F5F"/>
                </a:solidFill>
              </a:rPr>
              <a:t>が</a:t>
            </a:r>
            <a:r>
              <a:rPr lang="en-US" altLang="ja-JP" sz="1000" kern="0" dirty="0" err="1">
                <a:solidFill>
                  <a:srgbClr val="5F5F5F"/>
                </a:solidFill>
              </a:rPr>
              <a:t>OutPort</a:t>
            </a:r>
            <a:r>
              <a:rPr lang="ja-JP" altLang="en-US" sz="1000" kern="0" dirty="0">
                <a:solidFill>
                  <a:srgbClr val="5F5F5F"/>
                </a:solidFill>
              </a:rPr>
              <a:t>に問い合わせてデータを受け取る</a:t>
            </a:r>
            <a:endParaRPr lang="en-US" altLang="ja-JP" sz="1000" kern="0" dirty="0">
              <a:solidFill>
                <a:srgbClr val="5F5F5F"/>
              </a:solidFill>
            </a:endParaRPr>
          </a:p>
          <a:p>
            <a:pPr eaLnBrk="1" hangingPunct="1">
              <a:lnSpc>
                <a:spcPct val="80000"/>
              </a:lnSpc>
              <a:defRPr/>
            </a:pPr>
            <a:r>
              <a:rPr lang="en-US" altLang="ja-JP" sz="1600" kern="0" dirty="0" err="1">
                <a:solidFill>
                  <a:srgbClr val="5F5F5F"/>
                </a:solidFill>
              </a:rPr>
              <a:t>SubscriptionType</a:t>
            </a:r>
            <a:endParaRPr lang="en-US" altLang="ja-JP" sz="1600" kern="0" dirty="0">
              <a:solidFill>
                <a:srgbClr val="5F5F5F"/>
              </a:solidFill>
            </a:endParaRPr>
          </a:p>
          <a:p>
            <a:pPr lvl="1" eaLnBrk="1" hangingPunct="1">
              <a:lnSpc>
                <a:spcPct val="80000"/>
              </a:lnSpc>
              <a:defRPr/>
            </a:pPr>
            <a:r>
              <a:rPr lang="ja-JP" altLang="en-US" sz="1400" kern="0" dirty="0">
                <a:solidFill>
                  <a:srgbClr val="5F5F5F"/>
                </a:solidFill>
              </a:rPr>
              <a:t>データ送信タイミング</a:t>
            </a:r>
            <a:r>
              <a:rPr lang="en-US" altLang="ja-JP" sz="1400" kern="0" dirty="0">
                <a:solidFill>
                  <a:srgbClr val="5F5F5F"/>
                </a:solidFill>
              </a:rPr>
              <a:t>(</a:t>
            </a:r>
            <a:r>
              <a:rPr lang="en-US" altLang="ja-JP" sz="1400" kern="0" dirty="0" err="1">
                <a:solidFill>
                  <a:srgbClr val="5F5F5F"/>
                </a:solidFill>
              </a:rPr>
              <a:t>DataFlowType</a:t>
            </a:r>
            <a:r>
              <a:rPr lang="ja-JP" altLang="en-US" sz="1400" kern="0" dirty="0">
                <a:solidFill>
                  <a:srgbClr val="5F5F5F"/>
                </a:solidFill>
              </a:rPr>
              <a:t>が</a:t>
            </a:r>
            <a:r>
              <a:rPr lang="en-US" altLang="ja-JP" sz="1400" kern="0" dirty="0">
                <a:solidFill>
                  <a:srgbClr val="5F5F5F"/>
                </a:solidFill>
              </a:rPr>
              <a:t>Push</a:t>
            </a:r>
            <a:r>
              <a:rPr lang="ja-JP" altLang="en-US" sz="1400" kern="0" dirty="0">
                <a:solidFill>
                  <a:srgbClr val="5F5F5F"/>
                </a:solidFill>
              </a:rPr>
              <a:t>型のみ有効</a:t>
            </a:r>
            <a:r>
              <a:rPr lang="en-US" altLang="ja-JP" sz="1400" kern="0" dirty="0">
                <a:solidFill>
                  <a:srgbClr val="5F5F5F"/>
                </a:solidFill>
              </a:rPr>
              <a:t>)</a:t>
            </a:r>
          </a:p>
          <a:p>
            <a:pPr lvl="2" eaLnBrk="1" hangingPunct="1">
              <a:lnSpc>
                <a:spcPct val="80000"/>
              </a:lnSpc>
              <a:defRPr/>
            </a:pPr>
            <a:r>
              <a:rPr lang="en-US" altLang="ja-JP" sz="1200" kern="0" dirty="0">
                <a:solidFill>
                  <a:srgbClr val="5F5F5F"/>
                </a:solidFill>
              </a:rPr>
              <a:t>flush(</a:t>
            </a:r>
            <a:r>
              <a:rPr lang="ja-JP" altLang="en-US" sz="1200" kern="0" dirty="0">
                <a:solidFill>
                  <a:srgbClr val="5F5F5F"/>
                </a:solidFill>
              </a:rPr>
              <a:t>同期</a:t>
            </a:r>
            <a:r>
              <a:rPr lang="en-US" altLang="ja-JP" sz="1200" kern="0" dirty="0">
                <a:solidFill>
                  <a:srgbClr val="5F5F5F"/>
                </a:solidFill>
              </a:rPr>
              <a:t>)</a:t>
            </a:r>
          </a:p>
          <a:p>
            <a:pPr lvl="3" eaLnBrk="1" hangingPunct="1">
              <a:lnSpc>
                <a:spcPct val="80000"/>
              </a:lnSpc>
              <a:defRPr/>
            </a:pPr>
            <a:r>
              <a:rPr lang="ja-JP" altLang="en-US" sz="1000" kern="0" dirty="0">
                <a:solidFill>
                  <a:srgbClr val="5F5F5F"/>
                </a:solidFill>
              </a:rPr>
              <a:t>バッファを介さず即座に同期的に送信</a:t>
            </a:r>
            <a:endParaRPr lang="en-US" altLang="ja-JP" sz="900" kern="0" dirty="0">
              <a:solidFill>
                <a:srgbClr val="5F5F5F"/>
              </a:solidFill>
            </a:endParaRPr>
          </a:p>
          <a:p>
            <a:pPr lvl="2" eaLnBrk="1" hangingPunct="1">
              <a:lnSpc>
                <a:spcPct val="80000"/>
              </a:lnSpc>
              <a:defRPr/>
            </a:pPr>
            <a:r>
              <a:rPr lang="en-US" altLang="ja-JP" sz="1200" kern="0" dirty="0">
                <a:solidFill>
                  <a:srgbClr val="5F5F5F"/>
                </a:solidFill>
              </a:rPr>
              <a:t>new(</a:t>
            </a:r>
            <a:r>
              <a:rPr lang="ja-JP" altLang="en-US" sz="1200" kern="0" dirty="0">
                <a:solidFill>
                  <a:srgbClr val="5F5F5F"/>
                </a:solidFill>
              </a:rPr>
              <a:t>非同期</a:t>
            </a:r>
            <a:r>
              <a:rPr lang="en-US" altLang="ja-JP" sz="1200" kern="0" dirty="0">
                <a:solidFill>
                  <a:srgbClr val="5F5F5F"/>
                </a:solidFill>
              </a:rPr>
              <a:t>)</a:t>
            </a:r>
          </a:p>
          <a:p>
            <a:pPr lvl="3" eaLnBrk="1" hangingPunct="1">
              <a:lnSpc>
                <a:spcPct val="80000"/>
              </a:lnSpc>
              <a:defRPr/>
            </a:pPr>
            <a:r>
              <a:rPr lang="ja-JP" altLang="en-US" sz="1000" kern="0" dirty="0">
                <a:solidFill>
                  <a:srgbClr val="5F5F5F"/>
                </a:solidFill>
              </a:rPr>
              <a:t>バッファ内に新規データが格納されたタイミングで送信</a:t>
            </a:r>
            <a:endParaRPr lang="en-US" altLang="ja-JP" sz="1000" kern="0" dirty="0">
              <a:solidFill>
                <a:srgbClr val="5F5F5F"/>
              </a:solidFill>
            </a:endParaRPr>
          </a:p>
          <a:p>
            <a:pPr lvl="2" eaLnBrk="1" hangingPunct="1">
              <a:lnSpc>
                <a:spcPct val="80000"/>
              </a:lnSpc>
              <a:defRPr/>
            </a:pPr>
            <a:r>
              <a:rPr lang="en-US" altLang="ja-JP" sz="1200" kern="0" dirty="0">
                <a:solidFill>
                  <a:srgbClr val="5F5F5F"/>
                </a:solidFill>
              </a:rPr>
              <a:t>periodic(</a:t>
            </a:r>
            <a:r>
              <a:rPr lang="ja-JP" altLang="en-US" sz="1200" kern="0" dirty="0">
                <a:solidFill>
                  <a:srgbClr val="5F5F5F"/>
                </a:solidFill>
              </a:rPr>
              <a:t>非同期</a:t>
            </a:r>
            <a:r>
              <a:rPr lang="en-US" altLang="ja-JP" sz="1200" kern="0" dirty="0">
                <a:solidFill>
                  <a:srgbClr val="5F5F5F"/>
                </a:solidFill>
              </a:rPr>
              <a:t>)</a:t>
            </a:r>
          </a:p>
          <a:p>
            <a:pPr lvl="3" eaLnBrk="1" hangingPunct="1">
              <a:lnSpc>
                <a:spcPct val="80000"/>
              </a:lnSpc>
              <a:defRPr/>
            </a:pPr>
            <a:r>
              <a:rPr lang="ja-JP" altLang="en-US" sz="1000" kern="0" dirty="0">
                <a:solidFill>
                  <a:srgbClr val="5F5F5F"/>
                </a:solidFill>
              </a:rPr>
              <a:t>一定周期で定期的にデータを送信</a:t>
            </a:r>
            <a:endParaRPr lang="en-US" altLang="ja-JP" sz="1000" kern="0" dirty="0">
              <a:solidFill>
                <a:srgbClr val="5F5F5F"/>
              </a:solidFill>
            </a:endParaRPr>
          </a:p>
          <a:p>
            <a:pPr eaLnBrk="1" hangingPunct="1">
              <a:lnSpc>
                <a:spcPct val="80000"/>
              </a:lnSpc>
              <a:defRPr/>
            </a:pPr>
            <a:r>
              <a:rPr lang="en-US" altLang="ja-JP" sz="1600" kern="0" dirty="0">
                <a:solidFill>
                  <a:srgbClr val="5F5F5F"/>
                </a:solidFill>
              </a:rPr>
              <a:t>Push Policy(</a:t>
            </a:r>
            <a:r>
              <a:rPr lang="en-US" altLang="ja-JP" sz="1600" kern="0" dirty="0" err="1">
                <a:solidFill>
                  <a:srgbClr val="5F5F5F"/>
                </a:solidFill>
              </a:rPr>
              <a:t>SubscriptionType</a:t>
            </a:r>
            <a:r>
              <a:rPr lang="ja-JP" altLang="en-US" sz="1600" kern="0" dirty="0">
                <a:solidFill>
                  <a:srgbClr val="5F5F5F"/>
                </a:solidFill>
              </a:rPr>
              <a:t>が</a:t>
            </a:r>
            <a:r>
              <a:rPr lang="en-US" altLang="ja-JP" sz="1600" kern="0" dirty="0">
                <a:solidFill>
                  <a:srgbClr val="5F5F5F"/>
                </a:solidFill>
              </a:rPr>
              <a:t>new</a:t>
            </a:r>
            <a:r>
              <a:rPr lang="ja-JP" altLang="en-US" sz="1600" kern="0" dirty="0" err="1">
                <a:solidFill>
                  <a:srgbClr val="5F5F5F"/>
                </a:solidFill>
              </a:rPr>
              <a:t>、</a:t>
            </a:r>
            <a:r>
              <a:rPr lang="en-US" altLang="ja-JP" sz="1600" kern="0" dirty="0">
                <a:solidFill>
                  <a:srgbClr val="5F5F5F"/>
                </a:solidFill>
              </a:rPr>
              <a:t>periodic</a:t>
            </a:r>
            <a:r>
              <a:rPr lang="ja-JP" altLang="en-US" sz="1600" kern="0" dirty="0">
                <a:solidFill>
                  <a:srgbClr val="5F5F5F"/>
                </a:solidFill>
              </a:rPr>
              <a:t>のみ有効</a:t>
            </a:r>
            <a:r>
              <a:rPr lang="en-US" altLang="ja-JP" sz="1600" kern="0" dirty="0">
                <a:solidFill>
                  <a:srgbClr val="5F5F5F"/>
                </a:solidFill>
              </a:rPr>
              <a:t>)</a:t>
            </a:r>
          </a:p>
          <a:p>
            <a:pPr lvl="1" eaLnBrk="1" hangingPunct="1">
              <a:lnSpc>
                <a:spcPct val="80000"/>
              </a:lnSpc>
              <a:defRPr/>
            </a:pPr>
            <a:r>
              <a:rPr lang="ja-JP" altLang="en-US" sz="1400" kern="0" dirty="0">
                <a:solidFill>
                  <a:srgbClr val="5F5F5F"/>
                </a:solidFill>
              </a:rPr>
              <a:t>データ送信ポリシー</a:t>
            </a:r>
            <a:endParaRPr lang="en-US" altLang="ja-JP" sz="1400" kern="0" dirty="0">
              <a:solidFill>
                <a:srgbClr val="5F5F5F"/>
              </a:solidFill>
            </a:endParaRPr>
          </a:p>
          <a:p>
            <a:pPr lvl="2" eaLnBrk="1" hangingPunct="1">
              <a:lnSpc>
                <a:spcPct val="80000"/>
              </a:lnSpc>
              <a:defRPr/>
            </a:pPr>
            <a:r>
              <a:rPr lang="en-US" altLang="ja-JP" sz="1200" kern="0" dirty="0">
                <a:solidFill>
                  <a:srgbClr val="5F5F5F"/>
                </a:solidFill>
              </a:rPr>
              <a:t>all</a:t>
            </a:r>
          </a:p>
          <a:p>
            <a:pPr lvl="3" eaLnBrk="1" hangingPunct="1">
              <a:lnSpc>
                <a:spcPct val="80000"/>
              </a:lnSpc>
              <a:defRPr/>
            </a:pPr>
            <a:r>
              <a:rPr lang="ja-JP" altLang="en-US" sz="1000" kern="0" dirty="0">
                <a:solidFill>
                  <a:srgbClr val="5F5F5F"/>
                </a:solidFill>
              </a:rPr>
              <a:t>バッファ内のデータを一括送信</a:t>
            </a:r>
            <a:endParaRPr lang="en-US" altLang="ja-JP" sz="1000" kern="0" dirty="0">
              <a:solidFill>
                <a:srgbClr val="5F5F5F"/>
              </a:solidFill>
            </a:endParaRPr>
          </a:p>
          <a:p>
            <a:pPr lvl="2" eaLnBrk="1" hangingPunct="1">
              <a:lnSpc>
                <a:spcPct val="80000"/>
              </a:lnSpc>
              <a:defRPr/>
            </a:pPr>
            <a:r>
              <a:rPr lang="en-US" altLang="ja-JP" sz="1200" kern="0" dirty="0" err="1">
                <a:solidFill>
                  <a:srgbClr val="5F5F5F"/>
                </a:solidFill>
              </a:rPr>
              <a:t>fifo</a:t>
            </a:r>
            <a:endParaRPr lang="en-US" altLang="ja-JP" sz="1200" kern="0" dirty="0">
              <a:solidFill>
                <a:srgbClr val="5F5F5F"/>
              </a:solidFill>
            </a:endParaRPr>
          </a:p>
          <a:p>
            <a:pPr lvl="3" eaLnBrk="1" hangingPunct="1">
              <a:lnSpc>
                <a:spcPct val="80000"/>
              </a:lnSpc>
              <a:defRPr/>
            </a:pPr>
            <a:r>
              <a:rPr lang="ja-JP" altLang="en-US" sz="1000" kern="0" dirty="0">
                <a:solidFill>
                  <a:srgbClr val="5F5F5F"/>
                </a:solidFill>
              </a:rPr>
              <a:t>バッファ内のデータを</a:t>
            </a:r>
            <a:r>
              <a:rPr lang="en-US" altLang="ja-JP" sz="1000" kern="0" dirty="0">
                <a:solidFill>
                  <a:srgbClr val="5F5F5F"/>
                </a:solidFill>
              </a:rPr>
              <a:t>FIFO</a:t>
            </a:r>
            <a:r>
              <a:rPr lang="ja-JP" altLang="en-US" sz="1000" kern="0" dirty="0">
                <a:solidFill>
                  <a:srgbClr val="5F5F5F"/>
                </a:solidFill>
              </a:rPr>
              <a:t>で１個ずつ送信</a:t>
            </a:r>
            <a:endParaRPr lang="en-US" altLang="ja-JP" sz="1000" kern="0" dirty="0">
              <a:solidFill>
                <a:srgbClr val="5F5F5F"/>
              </a:solidFill>
            </a:endParaRPr>
          </a:p>
          <a:p>
            <a:pPr lvl="2" eaLnBrk="1" hangingPunct="1">
              <a:lnSpc>
                <a:spcPct val="80000"/>
              </a:lnSpc>
              <a:defRPr/>
            </a:pPr>
            <a:r>
              <a:rPr lang="en-US" altLang="ja-JP" sz="1200" kern="0" dirty="0">
                <a:solidFill>
                  <a:srgbClr val="5F5F5F"/>
                </a:solidFill>
              </a:rPr>
              <a:t>skip</a:t>
            </a:r>
          </a:p>
          <a:p>
            <a:pPr lvl="3" eaLnBrk="1" hangingPunct="1">
              <a:lnSpc>
                <a:spcPct val="80000"/>
              </a:lnSpc>
              <a:defRPr/>
            </a:pPr>
            <a:r>
              <a:rPr lang="ja-JP" altLang="en-US" sz="1000" kern="0" dirty="0">
                <a:solidFill>
                  <a:srgbClr val="5F5F5F"/>
                </a:solidFill>
              </a:rPr>
              <a:t>バッファ内のデータを間引いて送信</a:t>
            </a:r>
            <a:endParaRPr lang="en-US" altLang="ja-JP" sz="1000" kern="0" dirty="0">
              <a:solidFill>
                <a:srgbClr val="5F5F5F"/>
              </a:solidFill>
            </a:endParaRPr>
          </a:p>
          <a:p>
            <a:pPr lvl="2" eaLnBrk="1" hangingPunct="1">
              <a:lnSpc>
                <a:spcPct val="80000"/>
              </a:lnSpc>
              <a:defRPr/>
            </a:pPr>
            <a:r>
              <a:rPr lang="en-US" altLang="ja-JP" sz="1200" kern="0" dirty="0">
                <a:solidFill>
                  <a:srgbClr val="5F5F5F"/>
                </a:solidFill>
              </a:rPr>
              <a:t>new</a:t>
            </a:r>
          </a:p>
          <a:p>
            <a:pPr lvl="3" eaLnBrk="1" hangingPunct="1">
              <a:lnSpc>
                <a:spcPct val="80000"/>
              </a:lnSpc>
              <a:defRPr/>
            </a:pPr>
            <a:r>
              <a:rPr lang="ja-JP" altLang="en-US" sz="1000" kern="0" dirty="0">
                <a:solidFill>
                  <a:srgbClr val="5F5F5F"/>
                </a:solidFill>
              </a:rPr>
              <a:t>バッファ内のデータの最新値を送信</a:t>
            </a:r>
            <a:r>
              <a:rPr lang="en-US" altLang="ja-JP" sz="1000" kern="0" dirty="0">
                <a:solidFill>
                  <a:srgbClr val="5F5F5F"/>
                </a:solidFill>
              </a:rPr>
              <a:t>(</a:t>
            </a:r>
            <a:r>
              <a:rPr lang="ja-JP" altLang="en-US" sz="1000" kern="0" dirty="0">
                <a:solidFill>
                  <a:srgbClr val="5F5F5F"/>
                </a:solidFill>
              </a:rPr>
              <a:t>古い値は捨てられる</a:t>
            </a:r>
            <a:r>
              <a:rPr lang="en-US" altLang="ja-JP" sz="900" kern="0" dirty="0">
                <a:solidFill>
                  <a:srgbClr val="5F5F5F"/>
                </a:solidFill>
              </a:rPr>
              <a:t>)</a:t>
            </a:r>
            <a:endParaRPr lang="en-US" altLang="ja-JP" sz="700" kern="0" dirty="0">
              <a:solidFill>
                <a:srgbClr val="5F5F5F"/>
              </a:solidFill>
            </a:endParaRPr>
          </a:p>
          <a:p>
            <a:pPr lvl="1" eaLnBrk="1" hangingPunct="1">
              <a:lnSpc>
                <a:spcPct val="80000"/>
              </a:lnSpc>
              <a:defRPr/>
            </a:pPr>
            <a:endParaRPr lang="en-US" altLang="ja-JP" sz="800" kern="0" dirty="0">
              <a:solidFill>
                <a:srgbClr val="5F5F5F"/>
              </a:solidFill>
            </a:endParaRPr>
          </a:p>
          <a:p>
            <a:pPr lvl="2" eaLnBrk="1" hangingPunct="1">
              <a:lnSpc>
                <a:spcPct val="80000"/>
              </a:lnSpc>
              <a:defRPr/>
            </a:pPr>
            <a:endParaRPr lang="en-US" altLang="ja-JP" sz="1200" kern="0" dirty="0">
              <a:solidFill>
                <a:srgbClr val="5F5F5F"/>
              </a:solidFill>
            </a:endParaRPr>
          </a:p>
        </p:txBody>
      </p:sp>
      <p:pic>
        <p:nvPicPr>
          <p:cNvPr id="185348" name="図 1">
            <a:extLst>
              <a:ext uri="{FF2B5EF4-FFF2-40B4-BE49-F238E27FC236}">
                <a16:creationId xmlns:a16="http://schemas.microsoft.com/office/drawing/2014/main" id="{314943A1-A435-4B86-84C3-E321AB98CEA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938838" y="1184275"/>
            <a:ext cx="3205162" cy="3497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Rectangle 11">
            <a:extLst>
              <a:ext uri="{FF2B5EF4-FFF2-40B4-BE49-F238E27FC236}">
                <a16:creationId xmlns:a16="http://schemas.microsoft.com/office/drawing/2014/main" id="{C8910760-3BBE-4859-BE0F-E4A8EF678DE2}"/>
              </a:ext>
            </a:extLst>
          </p:cNvPr>
          <p:cNvSpPr>
            <a:spLocks noGrp="1" noChangeArrowheads="1"/>
          </p:cNvSpPr>
          <p:nvPr>
            <p:ph type="title" idx="4294967295"/>
          </p:nvPr>
        </p:nvSpPr>
        <p:spPr>
          <a:xfrm>
            <a:off x="179388" y="368300"/>
            <a:ext cx="8805862" cy="865188"/>
          </a:xfrm>
        </p:spPr>
        <p:txBody>
          <a:bodyPr/>
          <a:lstStyle/>
          <a:p>
            <a:pPr eaLnBrk="1" hangingPunct="1"/>
            <a:r>
              <a:rPr lang="ja-JP" altLang="en-US">
                <a:solidFill>
                  <a:srgbClr val="5F5F5F"/>
                </a:solidFill>
              </a:rPr>
              <a:t>コネクタプロファイルの設定</a:t>
            </a:r>
            <a:endParaRPr lang="en-US" altLang="ja-JP">
              <a:solidFill>
                <a:srgbClr val="5F5F5F"/>
              </a:solidFill>
            </a:endParaRPr>
          </a:p>
        </p:txBody>
      </p:sp>
      <p:sp>
        <p:nvSpPr>
          <p:cNvPr id="5" name="Rectangle 2">
            <a:extLst>
              <a:ext uri="{FF2B5EF4-FFF2-40B4-BE49-F238E27FC236}">
                <a16:creationId xmlns:a16="http://schemas.microsoft.com/office/drawing/2014/main" id="{EB92FD68-D64C-49CB-BA60-3442244E7545}"/>
              </a:ext>
            </a:extLst>
          </p:cNvPr>
          <p:cNvSpPr txBox="1">
            <a:spLocks noChangeArrowheads="1"/>
          </p:cNvSpPr>
          <p:nvPr/>
        </p:nvSpPr>
        <p:spPr bwMode="auto">
          <a:xfrm>
            <a:off x="460375" y="1196975"/>
            <a:ext cx="7915275" cy="508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err="1">
                <a:solidFill>
                  <a:srgbClr val="5F5F5F"/>
                </a:solidFill>
              </a:rPr>
              <a:t>DataFlowType</a:t>
            </a:r>
            <a:endParaRPr lang="en-US" altLang="ja-JP" sz="2000" kern="0" dirty="0">
              <a:solidFill>
                <a:srgbClr val="5F5F5F"/>
              </a:solidFill>
            </a:endParaRPr>
          </a:p>
          <a:p>
            <a:pPr lvl="1" eaLnBrk="1" hangingPunct="1">
              <a:lnSpc>
                <a:spcPct val="80000"/>
              </a:lnSpc>
              <a:defRPr/>
            </a:pPr>
            <a:r>
              <a:rPr lang="en-US" altLang="ja-JP" sz="1800" kern="0" dirty="0">
                <a:solidFill>
                  <a:srgbClr val="5F5F5F"/>
                </a:solidFill>
              </a:rPr>
              <a:t>Push</a:t>
            </a: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marL="457200" lvl="1" indent="0" eaLnBrk="1" hangingPunct="1">
              <a:lnSpc>
                <a:spcPct val="80000"/>
              </a:lnSpc>
              <a:buFontTx/>
              <a:buNone/>
              <a:defRPr/>
            </a:pPr>
            <a:endParaRPr lang="en-US" altLang="ja-JP" sz="1400" kern="0" dirty="0">
              <a:solidFill>
                <a:srgbClr val="5F5F5F"/>
              </a:solidFill>
            </a:endParaRPr>
          </a:p>
          <a:p>
            <a:pPr lvl="1" eaLnBrk="1" hangingPunct="1">
              <a:lnSpc>
                <a:spcPct val="80000"/>
              </a:lnSpc>
              <a:defRPr/>
            </a:pPr>
            <a:r>
              <a:rPr lang="en-US" altLang="ja-JP" sz="1800" kern="0" dirty="0">
                <a:solidFill>
                  <a:srgbClr val="5F5F5F"/>
                </a:solidFill>
              </a:rPr>
              <a:t>Pull</a:t>
            </a:r>
            <a:endParaRPr lang="en-US" altLang="ja-JP" kern="0" dirty="0">
              <a:solidFill>
                <a:srgbClr val="5F5F5F"/>
              </a:solidFill>
            </a:endParaRPr>
          </a:p>
          <a:p>
            <a:pPr lvl="1" eaLnBrk="1" hangingPunct="1">
              <a:lnSpc>
                <a:spcPct val="80000"/>
              </a:lnSpc>
              <a:defRPr/>
            </a:pPr>
            <a:endParaRPr lang="en-US" altLang="ja-JP" sz="800" kern="0" dirty="0">
              <a:solidFill>
                <a:srgbClr val="5F5F5F"/>
              </a:solidFill>
            </a:endParaRPr>
          </a:p>
          <a:p>
            <a:pPr lvl="2" eaLnBrk="1" hangingPunct="1">
              <a:lnSpc>
                <a:spcPct val="80000"/>
              </a:lnSpc>
              <a:defRPr/>
            </a:pPr>
            <a:endParaRPr lang="en-US" altLang="ja-JP" sz="1200" kern="0" dirty="0">
              <a:solidFill>
                <a:srgbClr val="5F5F5F"/>
              </a:solidFill>
            </a:endParaRPr>
          </a:p>
        </p:txBody>
      </p:sp>
      <p:pic>
        <p:nvPicPr>
          <p:cNvPr id="187396" name="図 1">
            <a:extLst>
              <a:ext uri="{FF2B5EF4-FFF2-40B4-BE49-F238E27FC236}">
                <a16:creationId xmlns:a16="http://schemas.microsoft.com/office/drawing/2014/main" id="{F0435F79-A3AB-4FBB-970B-3ED85761286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81025" y="1765300"/>
            <a:ext cx="7481888" cy="2338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7397" name="図 3">
            <a:extLst>
              <a:ext uri="{FF2B5EF4-FFF2-40B4-BE49-F238E27FC236}">
                <a16:creationId xmlns:a16="http://schemas.microsoft.com/office/drawing/2014/main" id="{54837697-CA79-464C-A6F8-FD47F72970B4}"/>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41313" y="4373563"/>
            <a:ext cx="7356475" cy="2433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Rectangle 11">
            <a:extLst>
              <a:ext uri="{FF2B5EF4-FFF2-40B4-BE49-F238E27FC236}">
                <a16:creationId xmlns:a16="http://schemas.microsoft.com/office/drawing/2014/main" id="{C61AAD19-59BC-429D-9103-9E9E03EA4988}"/>
              </a:ext>
            </a:extLst>
          </p:cNvPr>
          <p:cNvSpPr>
            <a:spLocks noGrp="1" noChangeArrowheads="1"/>
          </p:cNvSpPr>
          <p:nvPr>
            <p:ph type="title" idx="4294967295"/>
          </p:nvPr>
        </p:nvSpPr>
        <p:spPr>
          <a:xfrm>
            <a:off x="179388" y="368300"/>
            <a:ext cx="8805862" cy="865188"/>
          </a:xfrm>
        </p:spPr>
        <p:txBody>
          <a:bodyPr/>
          <a:lstStyle/>
          <a:p>
            <a:pPr eaLnBrk="1" hangingPunct="1"/>
            <a:r>
              <a:rPr lang="ja-JP" altLang="en-US">
                <a:solidFill>
                  <a:srgbClr val="5F5F5F"/>
                </a:solidFill>
              </a:rPr>
              <a:t>コネクタプロファイルの設定</a:t>
            </a:r>
            <a:endParaRPr lang="en-US" altLang="ja-JP">
              <a:solidFill>
                <a:srgbClr val="5F5F5F"/>
              </a:solidFill>
            </a:endParaRPr>
          </a:p>
        </p:txBody>
      </p:sp>
      <p:sp>
        <p:nvSpPr>
          <p:cNvPr id="5" name="Rectangle 2">
            <a:extLst>
              <a:ext uri="{FF2B5EF4-FFF2-40B4-BE49-F238E27FC236}">
                <a16:creationId xmlns:a16="http://schemas.microsoft.com/office/drawing/2014/main" id="{82CD2352-3DA4-4D64-BBAD-68FA63717C08}"/>
              </a:ext>
            </a:extLst>
          </p:cNvPr>
          <p:cNvSpPr txBox="1">
            <a:spLocks noChangeArrowheads="1"/>
          </p:cNvSpPr>
          <p:nvPr/>
        </p:nvSpPr>
        <p:spPr bwMode="auto">
          <a:xfrm>
            <a:off x="460375" y="1196975"/>
            <a:ext cx="7915275" cy="508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err="1">
                <a:solidFill>
                  <a:srgbClr val="5F5F5F"/>
                </a:solidFill>
              </a:rPr>
              <a:t>SubscriptionType</a:t>
            </a:r>
            <a:endParaRPr lang="en-US" altLang="ja-JP" sz="2000" kern="0" dirty="0">
              <a:solidFill>
                <a:srgbClr val="5F5F5F"/>
              </a:solidFill>
            </a:endParaRPr>
          </a:p>
          <a:p>
            <a:pPr lvl="1" eaLnBrk="1" hangingPunct="1">
              <a:lnSpc>
                <a:spcPct val="80000"/>
              </a:lnSpc>
              <a:defRPr/>
            </a:pPr>
            <a:r>
              <a:rPr lang="en-US" altLang="ja-JP" sz="1800" kern="0" dirty="0">
                <a:solidFill>
                  <a:srgbClr val="5F5F5F"/>
                </a:solidFill>
              </a:rPr>
              <a:t>flush(</a:t>
            </a:r>
            <a:r>
              <a:rPr lang="ja-JP" altLang="en-US" sz="1800" kern="0" dirty="0">
                <a:solidFill>
                  <a:srgbClr val="5F5F5F"/>
                </a:solidFill>
              </a:rPr>
              <a:t>同期</a:t>
            </a:r>
            <a:r>
              <a:rPr lang="en-US" altLang="ja-JP" sz="1800" kern="0" dirty="0">
                <a:solidFill>
                  <a:srgbClr val="5F5F5F"/>
                </a:solidFill>
              </a:rPr>
              <a:t>)</a:t>
            </a: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marL="457200" lvl="1" indent="0" eaLnBrk="1" hangingPunct="1">
              <a:lnSpc>
                <a:spcPct val="80000"/>
              </a:lnSpc>
              <a:buFontTx/>
              <a:buNone/>
              <a:defRPr/>
            </a:pPr>
            <a:endParaRPr lang="en-US" altLang="ja-JP" sz="1400" kern="0" dirty="0">
              <a:solidFill>
                <a:srgbClr val="5F5F5F"/>
              </a:solidFill>
            </a:endParaRPr>
          </a:p>
          <a:p>
            <a:pPr lvl="1" eaLnBrk="1" hangingPunct="1">
              <a:lnSpc>
                <a:spcPct val="80000"/>
              </a:lnSpc>
              <a:defRPr/>
            </a:pPr>
            <a:r>
              <a:rPr lang="en-US" altLang="ja-JP" sz="1800" kern="0" dirty="0">
                <a:solidFill>
                  <a:srgbClr val="5F5F5F"/>
                </a:solidFill>
              </a:rPr>
              <a:t>new</a:t>
            </a:r>
            <a:r>
              <a:rPr lang="ja-JP" altLang="en-US" sz="1800" kern="0" dirty="0" err="1">
                <a:solidFill>
                  <a:srgbClr val="5F5F5F"/>
                </a:solidFill>
              </a:rPr>
              <a:t>、</a:t>
            </a:r>
            <a:r>
              <a:rPr lang="en-US" altLang="ja-JP" sz="1800" kern="0" dirty="0">
                <a:solidFill>
                  <a:srgbClr val="5F5F5F"/>
                </a:solidFill>
              </a:rPr>
              <a:t> periodic(</a:t>
            </a:r>
            <a:r>
              <a:rPr lang="ja-JP" altLang="en-US" sz="1800" kern="0" dirty="0">
                <a:solidFill>
                  <a:srgbClr val="5F5F5F"/>
                </a:solidFill>
              </a:rPr>
              <a:t>非同期</a:t>
            </a:r>
            <a:r>
              <a:rPr lang="en-US" altLang="ja-JP" sz="1800" kern="0" dirty="0">
                <a:solidFill>
                  <a:srgbClr val="5F5F5F"/>
                </a:solidFill>
              </a:rPr>
              <a:t>)</a:t>
            </a:r>
            <a:endParaRPr lang="en-US" altLang="ja-JP" kern="0" dirty="0">
              <a:solidFill>
                <a:srgbClr val="5F5F5F"/>
              </a:solidFill>
            </a:endParaRPr>
          </a:p>
          <a:p>
            <a:pPr lvl="1" eaLnBrk="1" hangingPunct="1">
              <a:lnSpc>
                <a:spcPct val="80000"/>
              </a:lnSpc>
              <a:defRPr/>
            </a:pPr>
            <a:endParaRPr lang="en-US" altLang="ja-JP" sz="800" kern="0" dirty="0">
              <a:solidFill>
                <a:srgbClr val="5F5F5F"/>
              </a:solidFill>
            </a:endParaRPr>
          </a:p>
          <a:p>
            <a:pPr lvl="2" eaLnBrk="1" hangingPunct="1">
              <a:lnSpc>
                <a:spcPct val="80000"/>
              </a:lnSpc>
              <a:defRPr/>
            </a:pPr>
            <a:endParaRPr lang="en-US" altLang="ja-JP" sz="1200" kern="0" dirty="0">
              <a:solidFill>
                <a:srgbClr val="5F5F5F"/>
              </a:solidFill>
            </a:endParaRPr>
          </a:p>
        </p:txBody>
      </p:sp>
      <p:pic>
        <p:nvPicPr>
          <p:cNvPr id="189444" name="図 3">
            <a:extLst>
              <a:ext uri="{FF2B5EF4-FFF2-40B4-BE49-F238E27FC236}">
                <a16:creationId xmlns:a16="http://schemas.microsoft.com/office/drawing/2014/main" id="{98413A13-077F-4BA6-A2E0-2AF149EFCF6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916238" y="1768475"/>
            <a:ext cx="3132137" cy="211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9445" name="図 7">
            <a:extLst>
              <a:ext uri="{FF2B5EF4-FFF2-40B4-BE49-F238E27FC236}">
                <a16:creationId xmlns:a16="http://schemas.microsoft.com/office/drawing/2014/main" id="{09430AE3-5669-47B6-8A16-A772BDAD51C3}"/>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38213" y="4373563"/>
            <a:ext cx="6959600" cy="2466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11">
            <a:extLst>
              <a:ext uri="{FF2B5EF4-FFF2-40B4-BE49-F238E27FC236}">
                <a16:creationId xmlns:a16="http://schemas.microsoft.com/office/drawing/2014/main" id="{756614DF-B6A7-450C-8361-CA1C36E4B476}"/>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コネクタプロファイルの設定</a:t>
            </a:r>
            <a:endParaRPr lang="en-US" altLang="ja-JP">
              <a:solidFill>
                <a:srgbClr val="5F5F5F"/>
              </a:solidFill>
            </a:endParaRPr>
          </a:p>
        </p:txBody>
      </p:sp>
      <p:pic>
        <p:nvPicPr>
          <p:cNvPr id="191491" name="図 1">
            <a:extLst>
              <a:ext uri="{FF2B5EF4-FFF2-40B4-BE49-F238E27FC236}">
                <a16:creationId xmlns:a16="http://schemas.microsoft.com/office/drawing/2014/main" id="{B423DC1D-6ED7-41D1-A8E4-A7ED92FF744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692775" y="1449388"/>
            <a:ext cx="3424238" cy="4805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5" name="表 4">
            <a:extLst>
              <a:ext uri="{FF2B5EF4-FFF2-40B4-BE49-F238E27FC236}">
                <a16:creationId xmlns:a16="http://schemas.microsoft.com/office/drawing/2014/main" id="{22964F71-4E44-4F84-890A-41D153DA4F66}"/>
              </a:ext>
            </a:extLst>
          </p:cNvPr>
          <p:cNvGraphicFramePr>
            <a:graphicFrameLocks noGrp="1"/>
          </p:cNvGraphicFramePr>
          <p:nvPr/>
        </p:nvGraphicFramePr>
        <p:xfrm>
          <a:off x="73025" y="1174750"/>
          <a:ext cx="5489576" cy="5229231"/>
        </p:xfrm>
        <a:graphic>
          <a:graphicData uri="http://schemas.openxmlformats.org/drawingml/2006/table">
            <a:tbl>
              <a:tblPr firstRow="1" bandRow="1">
                <a:tableStyleId>{7DF18680-E054-41AD-8BC1-D1AEF772440D}</a:tableStyleId>
              </a:tblPr>
              <a:tblGrid>
                <a:gridCol w="2744788">
                  <a:extLst>
                    <a:ext uri="{9D8B030D-6E8A-4147-A177-3AD203B41FA5}">
                      <a16:colId xmlns:a16="http://schemas.microsoft.com/office/drawing/2014/main" val="20000"/>
                    </a:ext>
                  </a:extLst>
                </a:gridCol>
                <a:gridCol w="2744788">
                  <a:extLst>
                    <a:ext uri="{9D8B030D-6E8A-4147-A177-3AD203B41FA5}">
                      <a16:colId xmlns:a16="http://schemas.microsoft.com/office/drawing/2014/main" val="20001"/>
                    </a:ext>
                  </a:extLst>
                </a:gridCol>
              </a:tblGrid>
              <a:tr h="377969">
                <a:tc>
                  <a:txBody>
                    <a:bodyPr/>
                    <a:lstStyle/>
                    <a:p>
                      <a:r>
                        <a:rPr kumimoji="1" lang="ja-JP" altLang="en-US" sz="1800" dirty="0">
                          <a:solidFill>
                            <a:schemeClr val="tx1"/>
                          </a:solidFill>
                        </a:rPr>
                        <a:t>項目</a:t>
                      </a:r>
                    </a:p>
                  </a:txBody>
                  <a:tcPr marL="91458" marR="91458" marT="45712" marB="45712"/>
                </a:tc>
                <a:tc>
                  <a:txBody>
                    <a:bodyPr/>
                    <a:lstStyle/>
                    <a:p>
                      <a:r>
                        <a:rPr kumimoji="1" lang="ja-JP" altLang="en-US" sz="1800">
                          <a:solidFill>
                            <a:schemeClr val="tx1"/>
                          </a:solidFill>
                        </a:rPr>
                        <a:t>設定内容</a:t>
                      </a:r>
                      <a:endParaRPr kumimoji="1" lang="ja-JP" altLang="en-US" sz="1800" dirty="0">
                        <a:solidFill>
                          <a:schemeClr val="tx1"/>
                        </a:solidFill>
                      </a:endParaRPr>
                    </a:p>
                  </a:txBody>
                  <a:tcPr marL="91458" marR="91458" marT="45712" marB="45712"/>
                </a:tc>
                <a:extLst>
                  <a:ext uri="{0D108BD9-81ED-4DB2-BD59-A6C34878D82A}">
                    <a16:rowId xmlns:a16="http://schemas.microsoft.com/office/drawing/2014/main" val="10000"/>
                  </a:ext>
                </a:extLst>
              </a:tr>
              <a:tr h="370766">
                <a:tc>
                  <a:txBody>
                    <a:bodyPr/>
                    <a:lstStyle/>
                    <a:p>
                      <a:r>
                        <a:rPr kumimoji="1" lang="en-US" altLang="ja-JP" sz="1800"/>
                        <a:t>Buffer length</a:t>
                      </a:r>
                      <a:endParaRPr kumimoji="1" lang="ja-JP" altLang="en-US" sz="1800" dirty="0"/>
                    </a:p>
                  </a:txBody>
                  <a:tcPr marL="91458" marR="91458" marT="45712" marB="45712"/>
                </a:tc>
                <a:tc>
                  <a:txBody>
                    <a:bodyPr/>
                    <a:lstStyle/>
                    <a:p>
                      <a:r>
                        <a:rPr lang="ja-JP" altLang="en-US" sz="1800"/>
                        <a:t>バッファの大きさ </a:t>
                      </a:r>
                      <a:endParaRPr kumimoji="1" lang="ja-JP" altLang="en-US" sz="1800" dirty="0"/>
                    </a:p>
                  </a:txBody>
                  <a:tcPr marL="91458" marR="91458" marT="45712" marB="45712"/>
                </a:tc>
                <a:extLst>
                  <a:ext uri="{0D108BD9-81ED-4DB2-BD59-A6C34878D82A}">
                    <a16:rowId xmlns:a16="http://schemas.microsoft.com/office/drawing/2014/main" val="10001"/>
                  </a:ext>
                </a:extLst>
              </a:tr>
              <a:tr h="1188703">
                <a:tc>
                  <a:txBody>
                    <a:bodyPr/>
                    <a:lstStyle/>
                    <a:p>
                      <a:r>
                        <a:rPr kumimoji="1" lang="en-US" altLang="ja-JP" sz="1800"/>
                        <a:t>Buffer full policy</a:t>
                      </a:r>
                      <a:endParaRPr kumimoji="1" lang="ja-JP" altLang="en-US" sz="1800" dirty="0"/>
                    </a:p>
                  </a:txBody>
                  <a:tcPr marL="91458" marR="91458" marT="45712" marB="45712"/>
                </a:tc>
                <a:tc>
                  <a:txBody>
                    <a:bodyPr/>
                    <a:lstStyle/>
                    <a:p>
                      <a:r>
                        <a:rPr kumimoji="1" lang="ja-JP" altLang="en-US" sz="1800"/>
                        <a:t>データ書き込み時に，バッファフルだった場合の処理．</a:t>
                      </a:r>
                      <a:r>
                        <a:rPr kumimoji="1" lang="en-US" altLang="ja-JP" sz="1800"/>
                        <a:t>overwrite</a:t>
                      </a:r>
                      <a:r>
                        <a:rPr kumimoji="1" lang="ja-JP" altLang="en-US" sz="1800"/>
                        <a:t>，</a:t>
                      </a:r>
                      <a:r>
                        <a:rPr kumimoji="1" lang="en-US" altLang="ja-JP" sz="1800"/>
                        <a:t>do_nothing</a:t>
                      </a:r>
                      <a:r>
                        <a:rPr kumimoji="1" lang="ja-JP" altLang="en-US" sz="1800"/>
                        <a:t>，</a:t>
                      </a:r>
                      <a:r>
                        <a:rPr kumimoji="1" lang="en-US" altLang="ja-JP" sz="1800"/>
                        <a:t>block</a:t>
                      </a:r>
                      <a:r>
                        <a:rPr kumimoji="1" lang="ja-JP" altLang="en-US" sz="1800"/>
                        <a:t>から選択</a:t>
                      </a:r>
                      <a:endParaRPr kumimoji="1" lang="ja-JP" altLang="en-US" sz="1800" dirty="0"/>
                    </a:p>
                  </a:txBody>
                  <a:tcPr marL="91458" marR="91458" marT="45712" marB="45712"/>
                </a:tc>
                <a:extLst>
                  <a:ext uri="{0D108BD9-81ED-4DB2-BD59-A6C34878D82A}">
                    <a16:rowId xmlns:a16="http://schemas.microsoft.com/office/drawing/2014/main" val="10002"/>
                  </a:ext>
                </a:extLst>
              </a:tr>
              <a:tr h="914383">
                <a:tc>
                  <a:txBody>
                    <a:bodyPr/>
                    <a:lstStyle/>
                    <a:p>
                      <a:r>
                        <a:rPr kumimoji="1" lang="en-US" altLang="ja-JP" sz="1800"/>
                        <a:t>Buffer write timeout</a:t>
                      </a:r>
                      <a:endParaRPr kumimoji="1" lang="ja-JP" altLang="en-US" sz="1800" dirty="0"/>
                    </a:p>
                  </a:txBody>
                  <a:tcPr marL="91458" marR="91458" marT="45712" marB="45712"/>
                </a:tc>
                <a:tc>
                  <a:txBody>
                    <a:bodyPr/>
                    <a:lstStyle/>
                    <a:p>
                      <a:r>
                        <a:rPr kumimoji="1" lang="ja-JP" altLang="en-US" sz="1800"/>
                        <a:t>データ書き込み時に，タイムアウトイベントを発生させるまでの時間</a:t>
                      </a:r>
                      <a:r>
                        <a:rPr kumimoji="1" lang="en-US" altLang="ja-JP" sz="1800"/>
                        <a:t>(</a:t>
                      </a:r>
                      <a:r>
                        <a:rPr kumimoji="1" lang="ja-JP" altLang="en-US" sz="1800"/>
                        <a:t>単位</a:t>
                      </a:r>
                      <a:r>
                        <a:rPr kumimoji="1" lang="en-US" altLang="ja-JP" sz="1800"/>
                        <a:t>:</a:t>
                      </a:r>
                      <a:r>
                        <a:rPr kumimoji="1" lang="ja-JP" altLang="en-US" sz="1800"/>
                        <a:t>秒</a:t>
                      </a:r>
                      <a:r>
                        <a:rPr kumimoji="1" lang="en-US" altLang="ja-JP" sz="1800"/>
                        <a:t>)</a:t>
                      </a:r>
                      <a:endParaRPr kumimoji="1" lang="ja-JP" altLang="en-US" sz="1800" dirty="0"/>
                    </a:p>
                  </a:txBody>
                  <a:tcPr marL="91458" marR="91458" marT="45712" marB="45712"/>
                </a:tc>
                <a:extLst>
                  <a:ext uri="{0D108BD9-81ED-4DB2-BD59-A6C34878D82A}">
                    <a16:rowId xmlns:a16="http://schemas.microsoft.com/office/drawing/2014/main" val="10003"/>
                  </a:ext>
                </a:extLst>
              </a:tr>
              <a:tr h="1463022">
                <a:tc>
                  <a:txBody>
                    <a:bodyPr/>
                    <a:lstStyle/>
                    <a:p>
                      <a:r>
                        <a:rPr kumimoji="1" lang="en-US" altLang="ja-JP" sz="1800" dirty="0"/>
                        <a:t>Buffer empty policy</a:t>
                      </a:r>
                      <a:endParaRPr kumimoji="1" lang="ja-JP" altLang="en-US" sz="1800" dirty="0"/>
                    </a:p>
                  </a:txBody>
                  <a:tcPr marL="91458" marR="91458" marT="45712" marB="45712"/>
                </a:tc>
                <a:tc>
                  <a:txBody>
                    <a:bodyPr/>
                    <a:lstStyle/>
                    <a:p>
                      <a:r>
                        <a:rPr kumimoji="1" lang="ja-JP" altLang="en-US" sz="1800"/>
                        <a:t>データ読み出し時に，バッファが空だった場合の処理．</a:t>
                      </a:r>
                      <a:r>
                        <a:rPr kumimoji="1" lang="en-US" altLang="ja-JP" sz="1800"/>
                        <a:t>readback</a:t>
                      </a:r>
                      <a:r>
                        <a:rPr kumimoji="1" lang="ja-JP" altLang="en-US" sz="1800"/>
                        <a:t>，</a:t>
                      </a:r>
                      <a:r>
                        <a:rPr kumimoji="1" lang="en-US" altLang="ja-JP" sz="1800"/>
                        <a:t>do_nothing</a:t>
                      </a:r>
                      <a:r>
                        <a:rPr kumimoji="1" lang="ja-JP" altLang="en-US" sz="1800"/>
                        <a:t>，</a:t>
                      </a:r>
                      <a:r>
                        <a:rPr kumimoji="1" lang="en-US" altLang="ja-JP" sz="1800"/>
                        <a:t>block</a:t>
                      </a:r>
                      <a:r>
                        <a:rPr kumimoji="1" lang="ja-JP" altLang="en-US" sz="1800"/>
                        <a:t>から選択</a:t>
                      </a:r>
                      <a:endParaRPr kumimoji="1" lang="ja-JP" altLang="en-US" sz="1800" dirty="0"/>
                    </a:p>
                  </a:txBody>
                  <a:tcPr marL="91458" marR="91458" marT="45712" marB="45712"/>
                </a:tc>
                <a:extLst>
                  <a:ext uri="{0D108BD9-81ED-4DB2-BD59-A6C34878D82A}">
                    <a16:rowId xmlns:a16="http://schemas.microsoft.com/office/drawing/2014/main" val="10004"/>
                  </a:ext>
                </a:extLst>
              </a:tr>
              <a:tr h="914383">
                <a:tc>
                  <a:txBody>
                    <a:bodyPr/>
                    <a:lstStyle/>
                    <a:p>
                      <a:r>
                        <a:rPr kumimoji="1" lang="en-US" altLang="ja-JP" sz="1800"/>
                        <a:t>Buffer read timeout</a:t>
                      </a:r>
                      <a:endParaRPr kumimoji="1" lang="ja-JP" altLang="en-US" sz="1800" dirty="0"/>
                    </a:p>
                  </a:txBody>
                  <a:tcPr marL="91458" marR="91458" marT="45712" marB="45712"/>
                </a:tc>
                <a:tc>
                  <a:txBody>
                    <a:bodyPr/>
                    <a:lstStyle/>
                    <a:p>
                      <a:r>
                        <a:rPr kumimoji="1" lang="ja-JP" altLang="en-US" sz="1800" dirty="0"/>
                        <a:t>データ読み出し時に，タイムアウトイベントを発生させるまでの時間</a:t>
                      </a:r>
                      <a:r>
                        <a:rPr kumimoji="1" lang="en-US" altLang="ja-JP" sz="1800" dirty="0"/>
                        <a:t>(</a:t>
                      </a:r>
                      <a:r>
                        <a:rPr kumimoji="1" lang="ja-JP" altLang="en-US" sz="1800" dirty="0"/>
                        <a:t>単位</a:t>
                      </a:r>
                      <a:r>
                        <a:rPr kumimoji="1" lang="en-US" altLang="ja-JP" sz="1800" dirty="0"/>
                        <a:t>:</a:t>
                      </a:r>
                      <a:r>
                        <a:rPr kumimoji="1" lang="ja-JP" altLang="en-US" sz="1800" dirty="0"/>
                        <a:t>秒</a:t>
                      </a:r>
                      <a:r>
                        <a:rPr kumimoji="1" lang="en-US" altLang="ja-JP" sz="1800" dirty="0"/>
                        <a:t>)</a:t>
                      </a:r>
                      <a:endParaRPr kumimoji="1" lang="ja-JP" altLang="en-US" sz="1800" dirty="0"/>
                    </a:p>
                  </a:txBody>
                  <a:tcPr marL="91458" marR="91458" marT="45712" marB="45712"/>
                </a:tc>
                <a:extLst>
                  <a:ext uri="{0D108BD9-81ED-4DB2-BD59-A6C34878D82A}">
                    <a16:rowId xmlns:a16="http://schemas.microsoft.com/office/drawing/2014/main" val="10005"/>
                  </a:ext>
                </a:extLst>
              </a:tr>
            </a:tbl>
          </a:graphicData>
        </a:graphic>
      </p:graphicFrame>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Rectangle 11">
            <a:extLst>
              <a:ext uri="{FF2B5EF4-FFF2-40B4-BE49-F238E27FC236}">
                <a16:creationId xmlns:a16="http://schemas.microsoft.com/office/drawing/2014/main" id="{2F3029A6-AFF2-4634-A819-0B90570ED4DC}"/>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サービスポートについて</a:t>
            </a:r>
            <a:endParaRPr lang="en-US" altLang="ja-JP">
              <a:solidFill>
                <a:srgbClr val="5F5F5F"/>
              </a:solidFill>
            </a:endParaRPr>
          </a:p>
        </p:txBody>
      </p:sp>
      <p:pic>
        <p:nvPicPr>
          <p:cNvPr id="193539" name="Picture 2" descr="serviceport_example_ja.png">
            <a:extLst>
              <a:ext uri="{FF2B5EF4-FFF2-40B4-BE49-F238E27FC236}">
                <a16:creationId xmlns:a16="http://schemas.microsoft.com/office/drawing/2014/main" id="{DE8EEC38-FF88-4E91-8A36-B394787235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57388" y="2008188"/>
            <a:ext cx="5235575" cy="280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2">
            <a:extLst>
              <a:ext uri="{FF2B5EF4-FFF2-40B4-BE49-F238E27FC236}">
                <a16:creationId xmlns:a16="http://schemas.microsoft.com/office/drawing/2014/main" id="{358B5301-DCB4-4D85-8B71-C9407346218C}"/>
              </a:ext>
            </a:extLst>
          </p:cNvPr>
          <p:cNvSpPr txBox="1">
            <a:spLocks noChangeArrowheads="1"/>
          </p:cNvSpPr>
          <p:nvPr/>
        </p:nvSpPr>
        <p:spPr bwMode="auto">
          <a:xfrm>
            <a:off x="460375" y="1196975"/>
            <a:ext cx="7037388" cy="811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コマンドレベルのやり取りを行うための仕組み</a:t>
            </a:r>
            <a:endParaRPr lang="en-US" altLang="ja-JP" sz="2000" kern="0" dirty="0">
              <a:solidFill>
                <a:srgbClr val="5F5F5F"/>
              </a:solidFill>
            </a:endParaRPr>
          </a:p>
          <a:p>
            <a:pPr lvl="1" eaLnBrk="1" hangingPunct="1">
              <a:lnSpc>
                <a:spcPct val="80000"/>
              </a:lnSpc>
              <a:defRPr/>
            </a:pPr>
            <a:r>
              <a:rPr lang="ja-JP" altLang="en-US" sz="1600" kern="0" dirty="0">
                <a:solidFill>
                  <a:srgbClr val="5F5F5F"/>
                </a:solidFill>
              </a:rPr>
              <a:t>任意のタイミングで操作を行いたい時などに使用</a:t>
            </a:r>
            <a:endParaRPr lang="en-US" altLang="ja-JP" sz="1600" kern="0" dirty="0">
              <a:solidFill>
                <a:srgbClr val="5F5F5F"/>
              </a:solidFill>
            </a:endParaRPr>
          </a:p>
          <a:p>
            <a:pPr lvl="2" eaLnBrk="1" hangingPunct="1">
              <a:lnSpc>
                <a:spcPct val="80000"/>
              </a:lnSpc>
              <a:defRPr/>
            </a:pPr>
            <a:r>
              <a:rPr lang="ja-JP" altLang="en-US" sz="1200" kern="0" dirty="0">
                <a:solidFill>
                  <a:srgbClr val="5F5F5F"/>
                </a:solidFill>
              </a:rPr>
              <a:t>例えばロボットアームのサーボを停止させる、ハンドを閉じる等</a:t>
            </a:r>
            <a:endParaRPr lang="en-US" altLang="ja-JP" sz="1200" kern="0" dirty="0">
              <a:solidFill>
                <a:srgbClr val="5F5F5F"/>
              </a:solidFill>
            </a:endParaRPr>
          </a:p>
        </p:txBody>
      </p:sp>
      <p:pic>
        <p:nvPicPr>
          <p:cNvPr id="193541" name="Picture 8" descr="provider_and_consumer_ja.png">
            <a:extLst>
              <a:ext uri="{FF2B5EF4-FFF2-40B4-BE49-F238E27FC236}">
                <a16:creationId xmlns:a16="http://schemas.microsoft.com/office/drawing/2014/main" id="{290A1732-A766-4978-883D-DCE7E6EF672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57900" y="4533900"/>
            <a:ext cx="2670175" cy="163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2">
            <a:extLst>
              <a:ext uri="{FF2B5EF4-FFF2-40B4-BE49-F238E27FC236}">
                <a16:creationId xmlns:a16="http://schemas.microsoft.com/office/drawing/2014/main" id="{04CFDA2D-9E41-4AAC-9DA9-36F4DCAFCBDF}"/>
              </a:ext>
            </a:extLst>
          </p:cNvPr>
          <p:cNvSpPr txBox="1">
            <a:spLocks noChangeArrowheads="1"/>
          </p:cNvSpPr>
          <p:nvPr/>
        </p:nvSpPr>
        <p:spPr bwMode="auto">
          <a:xfrm>
            <a:off x="450850" y="5014913"/>
            <a:ext cx="5607050" cy="1149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コンシューマ側がプロバイダ側が提供する関数群</a:t>
            </a:r>
            <a:r>
              <a:rPr lang="en-US" altLang="ja-JP" sz="2000" kern="0" dirty="0">
                <a:solidFill>
                  <a:srgbClr val="5F5F5F"/>
                </a:solidFill>
              </a:rPr>
              <a:t>(</a:t>
            </a:r>
            <a:r>
              <a:rPr lang="ja-JP" altLang="en-US" sz="2000" kern="0" dirty="0">
                <a:solidFill>
                  <a:srgbClr val="5F5F5F"/>
                </a:solidFill>
              </a:rPr>
              <a:t>オペレーション、メソッド</a:t>
            </a:r>
            <a:r>
              <a:rPr lang="en-US" altLang="ja-JP" sz="2000" kern="0" dirty="0">
                <a:solidFill>
                  <a:srgbClr val="5F5F5F"/>
                </a:solidFill>
              </a:rPr>
              <a:t>)</a:t>
            </a:r>
            <a:r>
              <a:rPr lang="ja-JP" altLang="en-US" sz="2000" kern="0" dirty="0">
                <a:solidFill>
                  <a:srgbClr val="5F5F5F"/>
                </a:solidFill>
              </a:rPr>
              <a:t>を呼び出す</a:t>
            </a:r>
            <a:endParaRPr lang="en-US" altLang="ja-JP" sz="2000" kern="0" dirty="0">
              <a:solidFill>
                <a:srgbClr val="5F5F5F"/>
              </a:solidFill>
            </a:endParaRPr>
          </a:p>
          <a:p>
            <a:pPr eaLnBrk="1" hangingPunct="1">
              <a:lnSpc>
                <a:spcPct val="80000"/>
              </a:lnSpc>
              <a:defRPr/>
            </a:pPr>
            <a:r>
              <a:rPr lang="ja-JP" altLang="en-US" sz="2000" kern="0" dirty="0">
                <a:solidFill>
                  <a:srgbClr val="5F5F5F"/>
                </a:solidFill>
              </a:rPr>
              <a:t>インターフェースは</a:t>
            </a:r>
            <a:r>
              <a:rPr lang="en-US" altLang="ja-JP" sz="2000" kern="0" dirty="0">
                <a:solidFill>
                  <a:srgbClr val="5F5F5F"/>
                </a:solidFill>
              </a:rPr>
              <a:t>IDL</a:t>
            </a:r>
            <a:r>
              <a:rPr lang="ja-JP" altLang="en-US" sz="2000" kern="0" dirty="0">
                <a:solidFill>
                  <a:srgbClr val="5F5F5F"/>
                </a:solidFill>
              </a:rPr>
              <a:t>ファイルで定義する。</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スライド番号プレースホルダ 1">
            <a:extLst>
              <a:ext uri="{FF2B5EF4-FFF2-40B4-BE49-F238E27FC236}">
                <a16:creationId xmlns:a16="http://schemas.microsoft.com/office/drawing/2014/main" id="{7D277CAE-E654-41B3-B27A-15FD995A15CD}"/>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039C4AD0-B2FA-4703-AE06-9945340D531A}" type="slidenum">
              <a:rPr lang="en-US" altLang="ja-JP" sz="1400" smtClean="0"/>
              <a:pPr>
                <a:spcBef>
                  <a:spcPct val="0"/>
                </a:spcBef>
                <a:buFontTx/>
                <a:buNone/>
              </a:pPr>
              <a:t>11</a:t>
            </a:fld>
            <a:endParaRPr lang="en-US" altLang="ja-JP" sz="1400"/>
          </a:p>
        </p:txBody>
      </p:sp>
      <p:sp>
        <p:nvSpPr>
          <p:cNvPr id="21507" name="スライド番号プレースホルダ 3">
            <a:extLst>
              <a:ext uri="{FF2B5EF4-FFF2-40B4-BE49-F238E27FC236}">
                <a16:creationId xmlns:a16="http://schemas.microsoft.com/office/drawing/2014/main" id="{97FB3917-BB7C-4AD4-9B5B-122BAC3F76F3}"/>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5DB6DA55-3DE6-4694-A14A-B77399C2E7F2}" type="slidenum">
              <a:rPr lang="en-US" altLang="ja-JP" sz="1400"/>
              <a:pPr algn="r" eaLnBrk="1" hangingPunct="1">
                <a:spcBef>
                  <a:spcPct val="0"/>
                </a:spcBef>
                <a:buFontTx/>
                <a:buNone/>
              </a:pPr>
              <a:t>11</a:t>
            </a:fld>
            <a:endParaRPr lang="en-US" altLang="ja-JP" sz="1400"/>
          </a:p>
        </p:txBody>
      </p:sp>
      <p:sp>
        <p:nvSpPr>
          <p:cNvPr id="21508" name="Rectangle 11">
            <a:extLst>
              <a:ext uri="{FF2B5EF4-FFF2-40B4-BE49-F238E27FC236}">
                <a16:creationId xmlns:a16="http://schemas.microsoft.com/office/drawing/2014/main" id="{DAEDD55B-492F-4A65-9EE3-9271499A0970}"/>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r>
              <a:rPr lang="ja-JP" altLang="en-US">
                <a:solidFill>
                  <a:srgbClr val="5F5F5F"/>
                </a:solidFill>
              </a:rPr>
              <a:t>の起動</a:t>
            </a:r>
            <a:endParaRPr lang="en-US" altLang="ja-JP">
              <a:solidFill>
                <a:srgbClr val="5F5F5F"/>
              </a:solidFill>
            </a:endParaRPr>
          </a:p>
        </p:txBody>
      </p:sp>
      <p:sp>
        <p:nvSpPr>
          <p:cNvPr id="11" name="Rectangle 2">
            <a:extLst>
              <a:ext uri="{FF2B5EF4-FFF2-40B4-BE49-F238E27FC236}">
                <a16:creationId xmlns:a16="http://schemas.microsoft.com/office/drawing/2014/main" id="{8A45B002-55B2-4746-A357-105F4E5CA1E4}"/>
              </a:ext>
            </a:extLst>
          </p:cNvPr>
          <p:cNvSpPr txBox="1">
            <a:spLocks noChangeArrowheads="1"/>
          </p:cNvSpPr>
          <p:nvPr/>
        </p:nvSpPr>
        <p:spPr bwMode="auto">
          <a:xfrm>
            <a:off x="457200" y="1401763"/>
            <a:ext cx="7915275" cy="3242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起動する手順</a:t>
            </a:r>
            <a:endParaRPr lang="en-US" altLang="ja-JP" sz="2400" kern="0" dirty="0">
              <a:solidFill>
                <a:srgbClr val="5F5F5F"/>
              </a:solidFill>
            </a:endParaRPr>
          </a:p>
          <a:p>
            <a:pPr lvl="1" eaLnBrk="1" hangingPunct="1">
              <a:lnSpc>
                <a:spcPct val="80000"/>
              </a:lnSpc>
              <a:defRPr/>
            </a:pPr>
            <a:r>
              <a:rPr lang="en-US" altLang="ja-JP" sz="2000" kern="0" dirty="0">
                <a:solidFill>
                  <a:srgbClr val="5F5F5F"/>
                </a:solidFill>
              </a:rPr>
              <a:t>Windows(OpenRTM-aist 1.2)</a:t>
            </a:r>
          </a:p>
          <a:p>
            <a:pPr lvl="2" eaLnBrk="1" hangingPunct="1">
              <a:lnSpc>
                <a:spcPct val="80000"/>
              </a:lnSpc>
              <a:defRPr/>
            </a:pPr>
            <a:r>
              <a:rPr lang="ja-JP" altLang="en-US" sz="1600" kern="0" dirty="0">
                <a:solidFill>
                  <a:srgbClr val="5F5F5F"/>
                </a:solidFill>
              </a:rPr>
              <a:t>デスクトップのショートカットをダブルクリック</a:t>
            </a: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2000" dirty="0">
              <a:solidFill>
                <a:srgbClr val="5F5F5F"/>
              </a:solidFill>
            </a:endParaRPr>
          </a:p>
          <a:p>
            <a:pPr lvl="1" eaLnBrk="1" hangingPunct="1">
              <a:lnSpc>
                <a:spcPct val="80000"/>
              </a:lnSpc>
              <a:defRPr/>
            </a:pPr>
            <a:endParaRPr lang="en-US" altLang="ja-JP" sz="2000" dirty="0">
              <a:solidFill>
                <a:srgbClr val="5F5F5F"/>
              </a:solidFill>
            </a:endParaRPr>
          </a:p>
          <a:p>
            <a:pPr lvl="1" eaLnBrk="1" hangingPunct="1">
              <a:lnSpc>
                <a:spcPct val="80000"/>
              </a:lnSpc>
              <a:defRPr/>
            </a:pPr>
            <a:r>
              <a:rPr lang="ja-JP" altLang="en-US" sz="2000" dirty="0">
                <a:solidFill>
                  <a:srgbClr val="5F5F5F"/>
                </a:solidFill>
              </a:rPr>
              <a:t>デスクトップのショートカットがない場合</a:t>
            </a:r>
            <a:endParaRPr lang="en-US" altLang="ja-JP" sz="2000" dirty="0">
              <a:solidFill>
                <a:srgbClr val="5F5F5F"/>
              </a:solidFill>
            </a:endParaRPr>
          </a:p>
          <a:p>
            <a:pPr lvl="2" eaLnBrk="1" hangingPunct="1">
              <a:lnSpc>
                <a:spcPct val="80000"/>
              </a:lnSpc>
              <a:defRPr/>
            </a:pPr>
            <a:r>
              <a:rPr lang="en-US" altLang="ja-JP" sz="1600" dirty="0">
                <a:solidFill>
                  <a:srgbClr val="5F5F5F"/>
                </a:solidFill>
              </a:rPr>
              <a:t>Windows 7</a:t>
            </a:r>
          </a:p>
          <a:p>
            <a:pPr lvl="3" eaLnBrk="1" hangingPunct="1">
              <a:lnSpc>
                <a:spcPct val="80000"/>
              </a:lnSpc>
              <a:defRPr/>
            </a:pPr>
            <a:r>
              <a:rPr lang="ja-JP" altLang="en-US" sz="1200" dirty="0">
                <a:solidFill>
                  <a:srgbClr val="5F5F5F"/>
                </a:solidFill>
              </a:rPr>
              <a:t>「スタート」→「すべてのプログラム」→「</a:t>
            </a:r>
            <a:r>
              <a:rPr lang="en-US" altLang="ja-JP" sz="1200" dirty="0">
                <a:solidFill>
                  <a:srgbClr val="5F5F5F"/>
                </a:solidFill>
              </a:rPr>
              <a:t>OpenRTM-aist 1.2.1</a:t>
            </a:r>
            <a:r>
              <a:rPr lang="ja-JP" altLang="en-US" sz="1200" dirty="0">
                <a:solidFill>
                  <a:srgbClr val="5F5F5F"/>
                </a:solidFill>
              </a:rPr>
              <a:t>」→「</a:t>
            </a:r>
            <a:r>
              <a:rPr lang="en-US" altLang="ja-JP" sz="1200" dirty="0">
                <a:solidFill>
                  <a:srgbClr val="5F5F5F"/>
                </a:solidFill>
              </a:rPr>
              <a:t>Tools</a:t>
            </a:r>
            <a:r>
              <a:rPr lang="ja-JP" altLang="en-US" sz="1200" dirty="0">
                <a:solidFill>
                  <a:srgbClr val="5F5F5F"/>
                </a:solidFill>
              </a:rPr>
              <a:t>」→「</a:t>
            </a:r>
            <a:r>
              <a:rPr lang="en-US" altLang="ja-JP" sz="1200" dirty="0" err="1">
                <a:solidFill>
                  <a:srgbClr val="5F5F5F"/>
                </a:solidFill>
              </a:rPr>
              <a:t>OpenRTP</a:t>
            </a:r>
            <a:r>
              <a:rPr lang="ja-JP" altLang="en-US" sz="1200" dirty="0">
                <a:solidFill>
                  <a:srgbClr val="5F5F5F"/>
                </a:solidFill>
              </a:rPr>
              <a:t>」</a:t>
            </a:r>
            <a:endParaRPr lang="en-US" altLang="ja-JP" sz="1200" dirty="0">
              <a:solidFill>
                <a:srgbClr val="5F5F5F"/>
              </a:solidFill>
            </a:endParaRPr>
          </a:p>
          <a:p>
            <a:pPr lvl="2" eaLnBrk="1" hangingPunct="1">
              <a:lnSpc>
                <a:spcPct val="80000"/>
              </a:lnSpc>
              <a:defRPr/>
            </a:pPr>
            <a:r>
              <a:rPr lang="en-US" altLang="ja-JP" sz="1600" dirty="0">
                <a:solidFill>
                  <a:srgbClr val="5F5F5F"/>
                </a:solidFill>
              </a:rPr>
              <a:t>Windows 8.1</a:t>
            </a:r>
          </a:p>
          <a:p>
            <a:pPr lvl="3" eaLnBrk="1" hangingPunct="1">
              <a:lnSpc>
                <a:spcPct val="80000"/>
              </a:lnSpc>
              <a:defRPr/>
            </a:pPr>
            <a:r>
              <a:rPr lang="ja-JP" altLang="en-US" sz="1200" dirty="0">
                <a:solidFill>
                  <a:srgbClr val="5F5F5F"/>
                </a:solidFill>
              </a:rPr>
              <a:t>「スタート」→「アプリビュー</a:t>
            </a:r>
            <a:r>
              <a:rPr lang="en-US" altLang="ja-JP" sz="1200" dirty="0">
                <a:solidFill>
                  <a:srgbClr val="5F5F5F"/>
                </a:solidFill>
              </a:rPr>
              <a:t>(</a:t>
            </a:r>
            <a:r>
              <a:rPr lang="ja-JP" altLang="en-US" sz="1200" dirty="0">
                <a:solidFill>
                  <a:srgbClr val="5F5F5F"/>
                </a:solidFill>
              </a:rPr>
              <a:t>右下矢印</a:t>
            </a:r>
            <a:r>
              <a:rPr lang="en-US" altLang="ja-JP" sz="1200" dirty="0">
                <a:solidFill>
                  <a:srgbClr val="5F5F5F"/>
                </a:solidFill>
              </a:rPr>
              <a:t>)</a:t>
            </a:r>
            <a:r>
              <a:rPr lang="ja-JP" altLang="en-US" sz="1200" dirty="0">
                <a:solidFill>
                  <a:srgbClr val="5F5F5F"/>
                </a:solidFill>
              </a:rPr>
              <a:t>」→「</a:t>
            </a:r>
            <a:r>
              <a:rPr lang="en-US" altLang="ja-JP" sz="1200" dirty="0">
                <a:solidFill>
                  <a:srgbClr val="5F5F5F"/>
                </a:solidFill>
              </a:rPr>
              <a:t>OpenRTM-aist 1.2.1</a:t>
            </a:r>
            <a:r>
              <a:rPr lang="ja-JP" altLang="en-US" sz="1200" dirty="0">
                <a:solidFill>
                  <a:srgbClr val="5F5F5F"/>
                </a:solidFill>
              </a:rPr>
              <a:t>」→「</a:t>
            </a:r>
            <a:r>
              <a:rPr lang="en-US" altLang="ja-JP" sz="1200" dirty="0" err="1">
                <a:solidFill>
                  <a:srgbClr val="5F5F5F"/>
                </a:solidFill>
              </a:rPr>
              <a:t>OpenRTP</a:t>
            </a:r>
            <a:r>
              <a:rPr lang="ja-JP" altLang="en-US" sz="1200" dirty="0">
                <a:solidFill>
                  <a:srgbClr val="5F5F5F"/>
                </a:solidFill>
              </a:rPr>
              <a:t>」</a:t>
            </a:r>
            <a:endParaRPr lang="en-US" altLang="ja-JP" sz="1200" dirty="0">
              <a:solidFill>
                <a:srgbClr val="5F5F5F"/>
              </a:solidFill>
            </a:endParaRPr>
          </a:p>
          <a:p>
            <a:pPr lvl="3" eaLnBrk="1" hangingPunct="1">
              <a:lnSpc>
                <a:spcPct val="80000"/>
              </a:lnSpc>
              <a:defRPr/>
            </a:pPr>
            <a:r>
              <a:rPr lang="en-US" altLang="ja-JP" sz="1200" dirty="0">
                <a:solidFill>
                  <a:srgbClr val="FF0000"/>
                </a:solidFill>
              </a:rPr>
              <a:t>※</a:t>
            </a:r>
            <a:r>
              <a:rPr lang="ja-JP" altLang="en-US" sz="1200" dirty="0">
                <a:solidFill>
                  <a:srgbClr val="FF0000"/>
                </a:solidFill>
              </a:rPr>
              <a:t>同じフォルダに「</a:t>
            </a:r>
            <a:r>
              <a:rPr lang="en-US" altLang="ja-JP" sz="1200" dirty="0" err="1">
                <a:solidFill>
                  <a:srgbClr val="FF0000"/>
                </a:solidFill>
              </a:rPr>
              <a:t>RTSystemEditorRCP</a:t>
            </a:r>
            <a:r>
              <a:rPr lang="ja-JP" altLang="en-US" sz="1200" dirty="0">
                <a:solidFill>
                  <a:srgbClr val="FF0000"/>
                </a:solidFill>
              </a:rPr>
              <a:t>」がありますが、これは</a:t>
            </a:r>
            <a:r>
              <a:rPr lang="en-US" altLang="ja-JP" sz="1200" dirty="0">
                <a:solidFill>
                  <a:srgbClr val="FF0000"/>
                </a:solidFill>
              </a:rPr>
              <a:t>RTC Builder</a:t>
            </a:r>
            <a:r>
              <a:rPr lang="ja-JP" altLang="en-US" sz="1200" dirty="0">
                <a:solidFill>
                  <a:srgbClr val="FF0000"/>
                </a:solidFill>
              </a:rPr>
              <a:t>が使えないので今回は「</a:t>
            </a:r>
            <a:r>
              <a:rPr lang="en-US" altLang="ja-JP" sz="1200" dirty="0" err="1">
                <a:solidFill>
                  <a:srgbClr val="FF0000"/>
                </a:solidFill>
              </a:rPr>
              <a:t>OpenRTP</a:t>
            </a:r>
            <a:r>
              <a:rPr lang="ja-JP" altLang="en-US" sz="1200" dirty="0">
                <a:solidFill>
                  <a:srgbClr val="FF0000"/>
                </a:solidFill>
              </a:rPr>
              <a:t>」を起動してください。</a:t>
            </a:r>
            <a:endParaRPr lang="en-US" altLang="ja-JP" sz="1200" dirty="0">
              <a:solidFill>
                <a:srgbClr val="FF0000"/>
              </a:solidFill>
            </a:endParaRPr>
          </a:p>
          <a:p>
            <a:pPr lvl="2" eaLnBrk="1" hangingPunct="1">
              <a:lnSpc>
                <a:spcPct val="80000"/>
              </a:lnSpc>
              <a:defRPr/>
            </a:pPr>
            <a:r>
              <a:rPr lang="en-US" altLang="ja-JP" sz="1600" kern="0" dirty="0">
                <a:solidFill>
                  <a:srgbClr val="5F5F5F"/>
                </a:solidFill>
              </a:rPr>
              <a:t>Windows 10</a:t>
            </a:r>
          </a:p>
          <a:p>
            <a:pPr lvl="3" eaLnBrk="1" hangingPunct="1">
              <a:lnSpc>
                <a:spcPct val="80000"/>
              </a:lnSpc>
              <a:defRPr/>
            </a:pPr>
            <a:r>
              <a:rPr lang="ja-JP" altLang="en-US" sz="1200" kern="0" dirty="0">
                <a:solidFill>
                  <a:srgbClr val="5F5F5F"/>
                </a:solidFill>
              </a:rPr>
              <a:t>左下の「ここに入力して検索」に</a:t>
            </a:r>
            <a:r>
              <a:rPr lang="en-US" altLang="ja-JP" sz="1200" kern="0" dirty="0" err="1">
                <a:solidFill>
                  <a:srgbClr val="5F5F5F"/>
                </a:solidFill>
              </a:rPr>
              <a:t>OpenRTP</a:t>
            </a:r>
            <a:r>
              <a:rPr lang="ja-JP" altLang="en-US" sz="1200" kern="0" dirty="0">
                <a:solidFill>
                  <a:srgbClr val="5F5F5F"/>
                </a:solidFill>
              </a:rPr>
              <a:t>と入力して、表示された</a:t>
            </a:r>
            <a:r>
              <a:rPr lang="en-US" altLang="ja-JP" sz="1200" kern="0" dirty="0" err="1">
                <a:solidFill>
                  <a:srgbClr val="5F5F5F"/>
                </a:solidFill>
              </a:rPr>
              <a:t>OpenRTP</a:t>
            </a:r>
            <a:r>
              <a:rPr lang="ja-JP" altLang="en-US" sz="1200" kern="0" dirty="0">
                <a:solidFill>
                  <a:srgbClr val="5F5F5F"/>
                </a:solidFill>
              </a:rPr>
              <a:t>を起動</a:t>
            </a:r>
            <a:endParaRPr lang="en-US" altLang="ja-JP" sz="1200" kern="0" dirty="0">
              <a:solidFill>
                <a:srgbClr val="5F5F5F"/>
              </a:solidFill>
            </a:endParaRPr>
          </a:p>
          <a:p>
            <a:pPr lvl="1" eaLnBrk="1" hangingPunct="1">
              <a:lnSpc>
                <a:spcPct val="80000"/>
              </a:lnSpc>
              <a:defRPr/>
            </a:pPr>
            <a:r>
              <a:rPr lang="en-US" altLang="ja-JP" sz="2000" kern="0" dirty="0">
                <a:solidFill>
                  <a:srgbClr val="5F5F5F"/>
                </a:solidFill>
              </a:rPr>
              <a:t>Ubuntu</a:t>
            </a:r>
          </a:p>
          <a:p>
            <a:pPr lvl="2" eaLnBrk="1" hangingPunct="1">
              <a:lnSpc>
                <a:spcPct val="80000"/>
              </a:lnSpc>
              <a:defRPr/>
            </a:pPr>
            <a:r>
              <a:rPr lang="ja-JP" altLang="en-US" sz="1600" kern="0" dirty="0">
                <a:solidFill>
                  <a:srgbClr val="5F5F5F"/>
                </a:solidFill>
              </a:rPr>
              <a:t>以下のコマンドを入力</a:t>
            </a:r>
            <a:endParaRPr lang="en-US" altLang="ja-JP" sz="1600" kern="0" dirty="0">
              <a:solidFill>
                <a:srgbClr val="5F5F5F"/>
              </a:solidFill>
            </a:endParaRPr>
          </a:p>
          <a:p>
            <a:pPr lvl="2" eaLnBrk="1" hangingPunct="1">
              <a:lnSpc>
                <a:spcPct val="80000"/>
              </a:lnSpc>
              <a:defRPr/>
            </a:pPr>
            <a:r>
              <a:rPr lang="en-US" altLang="ja-JP" sz="1600" kern="0" dirty="0">
                <a:solidFill>
                  <a:srgbClr val="5F5F5F"/>
                </a:solidFill>
              </a:rPr>
              <a:t>$ </a:t>
            </a:r>
            <a:r>
              <a:rPr lang="en-US" altLang="ja-JP" sz="1600" kern="0" dirty="0" err="1">
                <a:solidFill>
                  <a:srgbClr val="5F5F5F"/>
                </a:solidFill>
              </a:rPr>
              <a:t>openrtp</a:t>
            </a: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2" name="図 1">
            <a:extLst>
              <a:ext uri="{FF2B5EF4-FFF2-40B4-BE49-F238E27FC236}">
                <a16:creationId xmlns:a16="http://schemas.microsoft.com/office/drawing/2014/main" id="{2CF67A87-8219-49E5-A76B-BE86F6D4741B}"/>
              </a:ext>
            </a:extLst>
          </p:cNvPr>
          <p:cNvPicPr>
            <a:picLocks noChangeAspect="1"/>
          </p:cNvPicPr>
          <p:nvPr/>
        </p:nvPicPr>
        <p:blipFill>
          <a:blip r:embed="rId3"/>
          <a:stretch>
            <a:fillRect/>
          </a:stretch>
        </p:blipFill>
        <p:spPr>
          <a:xfrm>
            <a:off x="2186736" y="2258869"/>
            <a:ext cx="1308608" cy="810091"/>
          </a:xfrm>
          <a:prstGeom prst="rect">
            <a:avLst/>
          </a:prstGeom>
        </p:spPr>
      </p:pic>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11">
            <a:extLst>
              <a:ext uri="{FF2B5EF4-FFF2-40B4-BE49-F238E27FC236}">
                <a16:creationId xmlns:a16="http://schemas.microsoft.com/office/drawing/2014/main" id="{3A8D1548-8072-431E-A6DB-F092B8D5DCFA}"/>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サービスポートの接続</a:t>
            </a:r>
            <a:endParaRPr lang="en-US" altLang="ja-JP">
              <a:solidFill>
                <a:srgbClr val="5F5F5F"/>
              </a:solidFill>
            </a:endParaRPr>
          </a:p>
        </p:txBody>
      </p:sp>
      <p:pic>
        <p:nvPicPr>
          <p:cNvPr id="195587" name="図 2">
            <a:extLst>
              <a:ext uri="{FF2B5EF4-FFF2-40B4-BE49-F238E27FC236}">
                <a16:creationId xmlns:a16="http://schemas.microsoft.com/office/drawing/2014/main" id="{3DAAAE47-7716-4455-8B18-B5D501A2543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078038" y="1171575"/>
            <a:ext cx="4608512" cy="2068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5588" name="図 6">
            <a:extLst>
              <a:ext uri="{FF2B5EF4-FFF2-40B4-BE49-F238E27FC236}">
                <a16:creationId xmlns:a16="http://schemas.microsoft.com/office/drawing/2014/main" id="{04CAD6C5-A7C0-4930-B7E9-1855651200D0}"/>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971675" y="3733800"/>
            <a:ext cx="6562725" cy="276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右矢印 7">
            <a:extLst>
              <a:ext uri="{FF2B5EF4-FFF2-40B4-BE49-F238E27FC236}">
                <a16:creationId xmlns:a16="http://schemas.microsoft.com/office/drawing/2014/main" id="{8CDCCF25-FD10-44FA-9150-21FC2A111117}"/>
              </a:ext>
            </a:extLst>
          </p:cNvPr>
          <p:cNvSpPr/>
          <p:nvPr/>
        </p:nvSpPr>
        <p:spPr>
          <a:xfrm rot="5400000">
            <a:off x="3545682" y="3013869"/>
            <a:ext cx="414337"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11">
            <a:extLst>
              <a:ext uri="{FF2B5EF4-FFF2-40B4-BE49-F238E27FC236}">
                <a16:creationId xmlns:a16="http://schemas.microsoft.com/office/drawing/2014/main" id="{2CD97181-6796-4956-9280-4923C593095E}"/>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3600">
                <a:solidFill>
                  <a:srgbClr val="5F5F5F"/>
                </a:solidFill>
              </a:rPr>
              <a:t>コンフィギュレーションパラメータについて</a:t>
            </a:r>
            <a:endParaRPr lang="en-US" altLang="ja-JP" sz="3600">
              <a:solidFill>
                <a:srgbClr val="5F5F5F"/>
              </a:solidFill>
            </a:endParaRPr>
          </a:p>
        </p:txBody>
      </p:sp>
      <p:pic>
        <p:nvPicPr>
          <p:cNvPr id="197635" name="Picture 2" descr="configuration_functionality_ja.png">
            <a:extLst>
              <a:ext uri="{FF2B5EF4-FFF2-40B4-BE49-F238E27FC236}">
                <a16:creationId xmlns:a16="http://schemas.microsoft.com/office/drawing/2014/main" id="{935F30C1-DCF7-47AB-B170-275DCDAFAB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084388"/>
            <a:ext cx="8985250" cy="426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2">
            <a:extLst>
              <a:ext uri="{FF2B5EF4-FFF2-40B4-BE49-F238E27FC236}">
                <a16:creationId xmlns:a16="http://schemas.microsoft.com/office/drawing/2014/main" id="{6DFD3BA3-BE40-48EB-9686-620CDB83B815}"/>
              </a:ext>
            </a:extLst>
          </p:cNvPr>
          <p:cNvSpPr txBox="1">
            <a:spLocks noChangeArrowheads="1"/>
          </p:cNvSpPr>
          <p:nvPr/>
        </p:nvSpPr>
        <p:spPr bwMode="auto">
          <a:xfrm>
            <a:off x="466725" y="1373188"/>
            <a:ext cx="7035800" cy="841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パラメータを外部から操作する仕組み</a:t>
            </a:r>
            <a:endParaRPr lang="en-US" altLang="ja-JP" sz="2000" kern="0" dirty="0">
              <a:solidFill>
                <a:srgbClr val="5F5F5F"/>
              </a:solidFill>
            </a:endParaRPr>
          </a:p>
          <a:p>
            <a:pPr lvl="1" eaLnBrk="1" hangingPunct="1">
              <a:lnSpc>
                <a:spcPct val="80000"/>
              </a:lnSpc>
              <a:defRPr/>
            </a:pPr>
            <a:r>
              <a:rPr lang="ja-JP" altLang="en-US" sz="1600" kern="0" dirty="0">
                <a:solidFill>
                  <a:srgbClr val="5F5F5F"/>
                </a:solidFill>
              </a:rPr>
              <a:t>コンポーネント作成後に変更が必要なパラメータを設定する</a:t>
            </a:r>
            <a:endParaRPr lang="en-US" altLang="ja-JP" sz="1600" kern="0" dirty="0">
              <a:solidFill>
                <a:srgbClr val="5F5F5F"/>
              </a:solidFill>
            </a:endParaRPr>
          </a:p>
          <a:p>
            <a:pPr lvl="2" eaLnBrk="1" hangingPunct="1">
              <a:lnSpc>
                <a:spcPct val="80000"/>
              </a:lnSpc>
              <a:defRPr/>
            </a:pPr>
            <a:r>
              <a:rPr lang="ja-JP" altLang="en-US" sz="1200" kern="0" dirty="0">
                <a:solidFill>
                  <a:srgbClr val="5F5F5F"/>
                </a:solidFill>
              </a:rPr>
              <a:t>例えばデバイスが接続されている</a:t>
            </a:r>
            <a:r>
              <a:rPr lang="en-US" altLang="ja-JP" sz="1200" kern="0" dirty="0">
                <a:solidFill>
                  <a:srgbClr val="5F5F5F"/>
                </a:solidFill>
              </a:rPr>
              <a:t>COM</a:t>
            </a:r>
            <a:r>
              <a:rPr lang="ja-JP" altLang="en-US" sz="1200" kern="0" dirty="0">
                <a:solidFill>
                  <a:srgbClr val="5F5F5F"/>
                </a:solidFill>
              </a:rPr>
              <a:t>ポート番号の設定等</a:t>
            </a:r>
            <a:endParaRPr lang="en-US" altLang="ja-JP" sz="1200" kern="0" dirty="0">
              <a:solidFill>
                <a:srgbClr val="5F5F5F"/>
              </a:solidFill>
            </a:endParaRP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Rectangle 11">
            <a:extLst>
              <a:ext uri="{FF2B5EF4-FFF2-40B4-BE49-F238E27FC236}">
                <a16:creationId xmlns:a16="http://schemas.microsoft.com/office/drawing/2014/main" id="{2F67B599-648D-43B7-97CB-B04B6B821310}"/>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コンフィギュレーションパラメータの設定</a:t>
            </a:r>
            <a:endParaRPr lang="en-US" altLang="ja-JP" sz="4000">
              <a:solidFill>
                <a:srgbClr val="5F5F5F"/>
              </a:solidFill>
            </a:endParaRPr>
          </a:p>
        </p:txBody>
      </p:sp>
      <p:pic>
        <p:nvPicPr>
          <p:cNvPr id="199683" name="図 4">
            <a:extLst>
              <a:ext uri="{FF2B5EF4-FFF2-40B4-BE49-F238E27FC236}">
                <a16:creationId xmlns:a16="http://schemas.microsoft.com/office/drawing/2014/main" id="{E28F0A84-D741-4D12-B75E-D9E9F70A200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33375" y="1266825"/>
            <a:ext cx="8497888" cy="5300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正方形/長方形 10">
            <a:extLst>
              <a:ext uri="{FF2B5EF4-FFF2-40B4-BE49-F238E27FC236}">
                <a16:creationId xmlns:a16="http://schemas.microsoft.com/office/drawing/2014/main" id="{1A40A250-8A0B-4283-B83C-D9E74D108C6C}"/>
              </a:ext>
            </a:extLst>
          </p:cNvPr>
          <p:cNvSpPr/>
          <p:nvPr/>
        </p:nvSpPr>
        <p:spPr>
          <a:xfrm>
            <a:off x="179388" y="4503738"/>
            <a:ext cx="8713787" cy="1985962"/>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ja-JP" altLang="en-US"/>
          </a:p>
        </p:txBody>
      </p:sp>
      <p:sp>
        <p:nvSpPr>
          <p:cNvPr id="9" name="正方形/長方形 8">
            <a:extLst>
              <a:ext uri="{FF2B5EF4-FFF2-40B4-BE49-F238E27FC236}">
                <a16:creationId xmlns:a16="http://schemas.microsoft.com/office/drawing/2014/main" id="{A2BDF6B8-59FB-43E7-8F8C-AFC93CEC1C2F}"/>
              </a:ext>
            </a:extLst>
          </p:cNvPr>
          <p:cNvSpPr/>
          <p:nvPr/>
        </p:nvSpPr>
        <p:spPr>
          <a:xfrm>
            <a:off x="179388" y="1223963"/>
            <a:ext cx="8713787" cy="3151187"/>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ja-JP" altLang="en-US" dirty="0"/>
          </a:p>
        </p:txBody>
      </p:sp>
      <p:sp>
        <p:nvSpPr>
          <p:cNvPr id="201732" name="Rectangle 11">
            <a:extLst>
              <a:ext uri="{FF2B5EF4-FFF2-40B4-BE49-F238E27FC236}">
                <a16:creationId xmlns:a16="http://schemas.microsoft.com/office/drawing/2014/main" id="{4EAEDA66-04F9-41A5-AA2E-A812A11E21EC}"/>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コンフィギュレーションパラメータの設定</a:t>
            </a:r>
            <a:endParaRPr lang="en-US" altLang="ja-JP" sz="4000">
              <a:solidFill>
                <a:srgbClr val="5F5F5F"/>
              </a:solidFill>
            </a:endParaRPr>
          </a:p>
        </p:txBody>
      </p:sp>
      <p:pic>
        <p:nvPicPr>
          <p:cNvPr id="201733" name="図 2">
            <a:extLst>
              <a:ext uri="{FF2B5EF4-FFF2-40B4-BE49-F238E27FC236}">
                <a16:creationId xmlns:a16="http://schemas.microsoft.com/office/drawing/2014/main" id="{18D42A74-0C9C-4BB5-8382-1A1A945601D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9888" y="1781175"/>
            <a:ext cx="4064000" cy="177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1734" name="図 3">
            <a:extLst>
              <a:ext uri="{FF2B5EF4-FFF2-40B4-BE49-F238E27FC236}">
                <a16:creationId xmlns:a16="http://schemas.microsoft.com/office/drawing/2014/main" id="{AF5FD1A1-282F-4328-A0F9-4EBBE223B379}"/>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967413" y="1268413"/>
            <a:ext cx="2603500" cy="3014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右矢印 5">
            <a:extLst>
              <a:ext uri="{FF2B5EF4-FFF2-40B4-BE49-F238E27FC236}">
                <a16:creationId xmlns:a16="http://schemas.microsoft.com/office/drawing/2014/main" id="{96A060CE-1DAA-425E-AB96-D7170649FC1E}"/>
              </a:ext>
            </a:extLst>
          </p:cNvPr>
          <p:cNvSpPr/>
          <p:nvPr/>
        </p:nvSpPr>
        <p:spPr>
          <a:xfrm>
            <a:off x="4851400" y="2065338"/>
            <a:ext cx="538163"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01736" name="図 4">
            <a:extLst>
              <a:ext uri="{FF2B5EF4-FFF2-40B4-BE49-F238E27FC236}">
                <a16:creationId xmlns:a16="http://schemas.microsoft.com/office/drawing/2014/main" id="{87D25044-3612-4B68-98B5-80D2731A3FD3}"/>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414588" y="4605338"/>
            <a:ext cx="4335462" cy="177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2">
            <a:extLst>
              <a:ext uri="{FF2B5EF4-FFF2-40B4-BE49-F238E27FC236}">
                <a16:creationId xmlns:a16="http://schemas.microsoft.com/office/drawing/2014/main" id="{85299F1A-358E-48C1-9B8E-523712BA7E0E}"/>
              </a:ext>
            </a:extLst>
          </p:cNvPr>
          <p:cNvSpPr txBox="1">
            <a:spLocks noChangeArrowheads="1"/>
          </p:cNvSpPr>
          <p:nvPr/>
        </p:nvSpPr>
        <p:spPr bwMode="auto">
          <a:xfrm>
            <a:off x="200025" y="1308100"/>
            <a:ext cx="7915275" cy="379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600" kern="0" dirty="0">
                <a:solidFill>
                  <a:srgbClr val="5F5F5F"/>
                </a:solidFill>
              </a:rPr>
              <a:t>方法</a:t>
            </a:r>
            <a:r>
              <a:rPr lang="en-US" altLang="ja-JP" sz="1600" kern="0" dirty="0">
                <a:solidFill>
                  <a:srgbClr val="5F5F5F"/>
                </a:solidFill>
              </a:rPr>
              <a:t>1</a:t>
            </a: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12" name="Rectangle 2">
            <a:extLst>
              <a:ext uri="{FF2B5EF4-FFF2-40B4-BE49-F238E27FC236}">
                <a16:creationId xmlns:a16="http://schemas.microsoft.com/office/drawing/2014/main" id="{49A3AF63-8A63-4767-AEAC-5BF04AD8D4A2}"/>
              </a:ext>
            </a:extLst>
          </p:cNvPr>
          <p:cNvSpPr txBox="1">
            <a:spLocks noChangeArrowheads="1"/>
          </p:cNvSpPr>
          <p:nvPr/>
        </p:nvSpPr>
        <p:spPr bwMode="auto">
          <a:xfrm>
            <a:off x="234950" y="4564063"/>
            <a:ext cx="7915275" cy="37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600" kern="0" dirty="0">
                <a:solidFill>
                  <a:srgbClr val="5F5F5F"/>
                </a:solidFill>
              </a:rPr>
              <a:t>方法</a:t>
            </a:r>
            <a:r>
              <a:rPr lang="en-US" altLang="ja-JP" sz="1600" kern="0" dirty="0">
                <a:solidFill>
                  <a:srgbClr val="5F5F5F"/>
                </a:solidFill>
              </a:rPr>
              <a:t>2</a:t>
            </a: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Rectangle 11">
            <a:extLst>
              <a:ext uri="{FF2B5EF4-FFF2-40B4-BE49-F238E27FC236}">
                <a16:creationId xmlns:a16="http://schemas.microsoft.com/office/drawing/2014/main" id="{898A8C74-3878-458E-8019-A50639D7823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マネージャの操作</a:t>
            </a:r>
            <a:endParaRPr lang="en-US" altLang="ja-JP" sz="4000">
              <a:solidFill>
                <a:srgbClr val="5F5F5F"/>
              </a:solidFill>
            </a:endParaRPr>
          </a:p>
        </p:txBody>
      </p:sp>
      <p:sp>
        <p:nvSpPr>
          <p:cNvPr id="8" name="Rectangle 2">
            <a:extLst>
              <a:ext uri="{FF2B5EF4-FFF2-40B4-BE49-F238E27FC236}">
                <a16:creationId xmlns:a16="http://schemas.microsoft.com/office/drawing/2014/main" id="{C2DA5FAD-F64C-4958-8F4F-4EBAC4931830}"/>
              </a:ext>
            </a:extLst>
          </p:cNvPr>
          <p:cNvSpPr txBox="1">
            <a:spLocks noChangeArrowheads="1"/>
          </p:cNvSpPr>
          <p:nvPr/>
        </p:nvSpPr>
        <p:spPr bwMode="auto">
          <a:xfrm>
            <a:off x="457200" y="1401763"/>
            <a:ext cx="7915275" cy="481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a:solidFill>
                  <a:srgbClr val="5F5F5F"/>
                </a:solidFill>
              </a:rPr>
              <a:t>CameraViewerComp.exe</a:t>
            </a:r>
            <a:r>
              <a:rPr lang="ja-JP" altLang="en-US" sz="2000" kern="0" dirty="0" err="1">
                <a:solidFill>
                  <a:srgbClr val="5F5F5F"/>
                </a:solidFill>
              </a:rPr>
              <a:t>、</a:t>
            </a:r>
            <a:r>
              <a:rPr lang="en-US" altLang="ja-JP" sz="2000" kern="0" dirty="0">
                <a:solidFill>
                  <a:srgbClr val="5F5F5F"/>
                </a:solidFill>
              </a:rPr>
              <a:t>OpenCVCameraComp.exe</a:t>
            </a:r>
            <a:r>
              <a:rPr lang="ja-JP" altLang="en-US" sz="2000" kern="0" dirty="0">
                <a:solidFill>
                  <a:srgbClr val="5F5F5F"/>
                </a:solidFill>
              </a:rPr>
              <a:t>のプロセスではマネージャが起動している</a:t>
            </a:r>
            <a:endParaRPr lang="en-US" altLang="ja-JP" sz="2000" kern="0" dirty="0">
              <a:solidFill>
                <a:srgbClr val="5F5F5F"/>
              </a:solidFill>
            </a:endParaRPr>
          </a:p>
          <a:p>
            <a:pPr lvl="1" eaLnBrk="1" hangingPunct="1">
              <a:lnSpc>
                <a:spcPct val="80000"/>
              </a:lnSpc>
              <a:defRPr/>
            </a:pPr>
            <a:r>
              <a:rPr lang="ja-JP" altLang="en-US" sz="1600" kern="0" dirty="0">
                <a:solidFill>
                  <a:srgbClr val="5F5F5F"/>
                </a:solidFill>
              </a:rPr>
              <a:t>マネージャがコンポーネントを起動する</a:t>
            </a:r>
            <a:endParaRPr lang="en-US" altLang="ja-JP" kern="0" dirty="0">
              <a:solidFill>
                <a:srgbClr val="5F5F5F"/>
              </a:solidFill>
            </a:endParaRPr>
          </a:p>
          <a:p>
            <a:pPr lvl="1" eaLnBrk="1" hangingPunct="1">
              <a:lnSpc>
                <a:spcPct val="80000"/>
              </a:lnSpc>
              <a:defRPr/>
            </a:pPr>
            <a:endParaRPr lang="en-US" altLang="ja-JP" sz="1050" kern="0" dirty="0">
              <a:solidFill>
                <a:srgbClr val="5F5F5F"/>
              </a:solidFill>
            </a:endParaRPr>
          </a:p>
          <a:p>
            <a:pPr lvl="2" eaLnBrk="1" hangingPunct="1">
              <a:lnSpc>
                <a:spcPct val="80000"/>
              </a:lnSpc>
              <a:defRPr/>
            </a:pPr>
            <a:endParaRPr lang="en-US" altLang="ja-JP" sz="1800" kern="0" dirty="0">
              <a:solidFill>
                <a:srgbClr val="5F5F5F"/>
              </a:solidFill>
            </a:endParaRPr>
          </a:p>
        </p:txBody>
      </p:sp>
      <p:pic>
        <p:nvPicPr>
          <p:cNvPr id="203780" name="図 1">
            <a:extLst>
              <a:ext uri="{FF2B5EF4-FFF2-40B4-BE49-F238E27FC236}">
                <a16:creationId xmlns:a16="http://schemas.microsoft.com/office/drawing/2014/main" id="{711441CB-B2A0-4701-BD7A-2D854D9B543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16000" y="2349500"/>
            <a:ext cx="7389813" cy="400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Rectangle 11">
            <a:extLst>
              <a:ext uri="{FF2B5EF4-FFF2-40B4-BE49-F238E27FC236}">
                <a16:creationId xmlns:a16="http://schemas.microsoft.com/office/drawing/2014/main" id="{8FE514F1-D320-40BF-96BA-37E2B44AB51C}"/>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マネージャの操作</a:t>
            </a:r>
            <a:endParaRPr lang="en-US" altLang="ja-JP" sz="4000">
              <a:solidFill>
                <a:srgbClr val="5F5F5F"/>
              </a:solidFill>
            </a:endParaRPr>
          </a:p>
        </p:txBody>
      </p:sp>
      <p:pic>
        <p:nvPicPr>
          <p:cNvPr id="205827" name="図 2">
            <a:extLst>
              <a:ext uri="{FF2B5EF4-FFF2-40B4-BE49-F238E27FC236}">
                <a16:creationId xmlns:a16="http://schemas.microsoft.com/office/drawing/2014/main" id="{40FB5B92-0644-43D4-9A8C-15FB03865B1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9388" y="1584325"/>
            <a:ext cx="8753475" cy="416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Rectangle 11">
            <a:extLst>
              <a:ext uri="{FF2B5EF4-FFF2-40B4-BE49-F238E27FC236}">
                <a16:creationId xmlns:a16="http://schemas.microsoft.com/office/drawing/2014/main" id="{C60AB8C6-300D-4096-8853-896378BDF988}"/>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マネージャの操作</a:t>
            </a:r>
            <a:endParaRPr lang="en-US" altLang="ja-JP" sz="4000">
              <a:solidFill>
                <a:srgbClr val="5F5F5F"/>
              </a:solidFill>
            </a:endParaRPr>
          </a:p>
        </p:txBody>
      </p:sp>
      <p:sp>
        <p:nvSpPr>
          <p:cNvPr id="8" name="Rectangle 2">
            <a:extLst>
              <a:ext uri="{FF2B5EF4-FFF2-40B4-BE49-F238E27FC236}">
                <a16:creationId xmlns:a16="http://schemas.microsoft.com/office/drawing/2014/main" id="{86FC688B-58A8-49C0-9E0A-1D99CC7D6E8C}"/>
              </a:ext>
            </a:extLst>
          </p:cNvPr>
          <p:cNvSpPr txBox="1">
            <a:spLocks noChangeArrowheads="1"/>
          </p:cNvSpPr>
          <p:nvPr/>
        </p:nvSpPr>
        <p:spPr bwMode="auto">
          <a:xfrm>
            <a:off x="457200" y="1179513"/>
            <a:ext cx="7915275" cy="481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マスターマネージャの起動、</a:t>
            </a:r>
            <a:r>
              <a:rPr lang="en-US" altLang="ja-JP" sz="2400" kern="0" dirty="0">
                <a:solidFill>
                  <a:srgbClr val="5F5F5F"/>
                </a:solidFill>
              </a:rPr>
              <a:t>RT System Editor</a:t>
            </a:r>
            <a:r>
              <a:rPr lang="ja-JP" altLang="en-US" sz="2400" kern="0" dirty="0">
                <a:solidFill>
                  <a:srgbClr val="5F5F5F"/>
                </a:solidFill>
              </a:rPr>
              <a:t>からの操作による</a:t>
            </a:r>
            <a:r>
              <a:rPr lang="en-US" altLang="ja-JP" sz="2400" kern="0" dirty="0">
                <a:solidFill>
                  <a:srgbClr val="5F5F5F"/>
                </a:solidFill>
              </a:rPr>
              <a:t>RTC</a:t>
            </a:r>
            <a:r>
              <a:rPr lang="ja-JP" altLang="en-US" sz="2400" kern="0" dirty="0">
                <a:solidFill>
                  <a:srgbClr val="5F5F5F"/>
                </a:solidFill>
              </a:rPr>
              <a:t>の生成までの手順を説明する</a:t>
            </a:r>
            <a:endParaRPr lang="en-US" altLang="ja-JP" sz="2400" kern="0" dirty="0">
              <a:solidFill>
                <a:srgbClr val="5F5F5F"/>
              </a:solidFill>
            </a:endParaRPr>
          </a:p>
          <a:p>
            <a:pPr lvl="1" eaLnBrk="1" hangingPunct="1">
              <a:lnSpc>
                <a:spcPct val="80000"/>
              </a:lnSpc>
              <a:defRPr/>
            </a:pPr>
            <a:r>
              <a:rPr lang="en-US" altLang="ja-JP" sz="2000" kern="0" dirty="0" err="1">
                <a:solidFill>
                  <a:srgbClr val="5F5F5F"/>
                </a:solidFill>
              </a:rPr>
              <a:t>rtc.conf</a:t>
            </a:r>
            <a:r>
              <a:rPr lang="ja-JP" altLang="en-US" sz="2000" kern="0" dirty="0">
                <a:solidFill>
                  <a:srgbClr val="5F5F5F"/>
                </a:solidFill>
              </a:rPr>
              <a:t>の設定</a:t>
            </a:r>
            <a:endParaRPr lang="en-US" altLang="ja-JP" sz="2000" kern="0" dirty="0">
              <a:solidFill>
                <a:srgbClr val="5F5F5F"/>
              </a:solidFill>
            </a:endParaRPr>
          </a:p>
          <a:p>
            <a:pPr lvl="2" eaLnBrk="1" hangingPunct="1">
              <a:lnSpc>
                <a:spcPct val="80000"/>
              </a:lnSpc>
              <a:defRPr/>
            </a:pPr>
            <a:r>
              <a:rPr lang="ja-JP" altLang="en-US" sz="1600" kern="0" dirty="0">
                <a:solidFill>
                  <a:srgbClr val="5F5F5F"/>
                </a:solidFill>
              </a:rPr>
              <a:t>「</a:t>
            </a:r>
            <a:r>
              <a:rPr lang="en-US" altLang="ja-JP" sz="1600" kern="0" dirty="0" err="1">
                <a:solidFill>
                  <a:srgbClr val="5F5F5F"/>
                </a:solidFill>
              </a:rPr>
              <a:t>manager.is_master</a:t>
            </a:r>
            <a:r>
              <a:rPr lang="ja-JP" altLang="en-US" sz="1600" kern="0" dirty="0">
                <a:solidFill>
                  <a:srgbClr val="5F5F5F"/>
                </a:solidFill>
              </a:rPr>
              <a:t>」を「</a:t>
            </a:r>
            <a:r>
              <a:rPr lang="en-US" altLang="ja-JP" sz="1600" kern="0" dirty="0">
                <a:solidFill>
                  <a:srgbClr val="5F5F5F"/>
                </a:solidFill>
              </a:rPr>
              <a:t>YES</a:t>
            </a:r>
            <a:r>
              <a:rPr lang="ja-JP" altLang="en-US" sz="1600" kern="0" dirty="0">
                <a:solidFill>
                  <a:srgbClr val="5F5F5F"/>
                </a:solidFill>
              </a:rPr>
              <a:t>」に設定して起動するマネージャをマスターに設定する</a:t>
            </a:r>
            <a:endParaRPr lang="en-US" altLang="ja-JP" sz="1600" kern="0" dirty="0">
              <a:solidFill>
                <a:srgbClr val="5F5F5F"/>
              </a:solidFill>
            </a:endParaRPr>
          </a:p>
          <a:p>
            <a:pPr lvl="3" eaLnBrk="1" hangingPunct="1">
              <a:lnSpc>
                <a:spcPct val="80000"/>
              </a:lnSpc>
              <a:defRPr/>
            </a:pPr>
            <a:r>
              <a:rPr lang="en-US" altLang="ja-JP" sz="1200" kern="0" dirty="0" err="1">
                <a:solidFill>
                  <a:srgbClr val="FF0000"/>
                </a:solidFill>
              </a:rPr>
              <a:t>manager.is_master</a:t>
            </a:r>
            <a:r>
              <a:rPr lang="en-US" altLang="ja-JP" sz="1200" kern="0" dirty="0">
                <a:solidFill>
                  <a:srgbClr val="FF0000"/>
                </a:solidFill>
              </a:rPr>
              <a:t>: YES</a:t>
            </a:r>
          </a:p>
          <a:p>
            <a:pPr lvl="2" eaLnBrk="1" hangingPunct="1">
              <a:lnSpc>
                <a:spcPct val="80000"/>
              </a:lnSpc>
              <a:defRPr/>
            </a:pPr>
            <a:r>
              <a:rPr lang="ja-JP" altLang="en-US" sz="1600" kern="0" dirty="0">
                <a:solidFill>
                  <a:srgbClr val="5F5F5F"/>
                </a:solidFill>
              </a:rPr>
              <a:t>モジュール探索パスの設定</a:t>
            </a:r>
            <a:endParaRPr lang="en-US" altLang="ja-JP" sz="1600" kern="0" dirty="0">
              <a:solidFill>
                <a:srgbClr val="5F5F5F"/>
              </a:solidFill>
            </a:endParaRPr>
          </a:p>
          <a:p>
            <a:pPr lvl="3" eaLnBrk="1" hangingPunct="1">
              <a:lnSpc>
                <a:spcPct val="80000"/>
              </a:lnSpc>
              <a:defRPr/>
            </a:pPr>
            <a:r>
              <a:rPr lang="en-US" altLang="ja-JP" sz="1200" kern="0" dirty="0" err="1">
                <a:solidFill>
                  <a:srgbClr val="FF0000"/>
                </a:solidFill>
              </a:rPr>
              <a:t>manager.modules.load_path</a:t>
            </a:r>
            <a:r>
              <a:rPr lang="en-US" altLang="ja-JP" sz="1200" kern="0" dirty="0">
                <a:solidFill>
                  <a:srgbClr val="FF0000"/>
                </a:solidFill>
              </a:rPr>
              <a:t>: ., C:\\Program Files (x86)\\</a:t>
            </a:r>
            <a:r>
              <a:rPr lang="en-US" altLang="ja-JP" sz="1200" kern="0" dirty="0" err="1">
                <a:solidFill>
                  <a:srgbClr val="FF0000"/>
                </a:solidFill>
              </a:rPr>
              <a:t>OpenRTM-aist</a:t>
            </a:r>
            <a:r>
              <a:rPr lang="en-US" altLang="ja-JP" sz="1200" kern="0" dirty="0">
                <a:solidFill>
                  <a:srgbClr val="FF0000"/>
                </a:solidFill>
              </a:rPr>
              <a:t>\\1.1.2\\Components\\C++\\Examples\\vc12</a:t>
            </a:r>
            <a:endParaRPr lang="en-US" altLang="ja-JP" kern="0" dirty="0">
              <a:solidFill>
                <a:srgbClr val="FF0000"/>
              </a:solidFill>
            </a:endParaRPr>
          </a:p>
          <a:p>
            <a:pPr lvl="1" eaLnBrk="1" hangingPunct="1">
              <a:lnSpc>
                <a:spcPct val="80000"/>
              </a:lnSpc>
              <a:defRPr/>
            </a:pPr>
            <a:r>
              <a:rPr lang="ja-JP" altLang="en-US" sz="2000" kern="0" dirty="0">
                <a:solidFill>
                  <a:srgbClr val="5F5F5F"/>
                </a:solidFill>
              </a:rPr>
              <a:t>作成した</a:t>
            </a:r>
            <a:r>
              <a:rPr lang="en-US" altLang="ja-JP" sz="2000" kern="0" dirty="0" err="1">
                <a:solidFill>
                  <a:srgbClr val="5F5F5F"/>
                </a:solidFill>
              </a:rPr>
              <a:t>rtc.conf</a:t>
            </a:r>
            <a:r>
              <a:rPr lang="ja-JP" altLang="en-US" sz="2000" kern="0" dirty="0">
                <a:solidFill>
                  <a:srgbClr val="5F5F5F"/>
                </a:solidFill>
              </a:rPr>
              <a:t>を設定ファイルの指定して</a:t>
            </a:r>
            <a:r>
              <a:rPr lang="en-US" altLang="ja-JP" sz="2000" kern="0" dirty="0">
                <a:solidFill>
                  <a:srgbClr val="5F5F5F"/>
                </a:solidFill>
              </a:rPr>
              <a:t>rtcd.exe</a:t>
            </a:r>
            <a:r>
              <a:rPr lang="ja-JP" altLang="en-US" sz="2000" kern="0" dirty="0">
                <a:solidFill>
                  <a:srgbClr val="5F5F5F"/>
                </a:solidFill>
              </a:rPr>
              <a:t>を起動する</a:t>
            </a:r>
            <a:endParaRPr lang="en-US" altLang="ja-JP" sz="2000" kern="0" dirty="0">
              <a:solidFill>
                <a:srgbClr val="5F5F5F"/>
              </a:solidFill>
            </a:endParaRPr>
          </a:p>
          <a:p>
            <a:pPr lvl="2" eaLnBrk="1" hangingPunct="1">
              <a:lnSpc>
                <a:spcPct val="80000"/>
              </a:lnSpc>
              <a:defRPr/>
            </a:pPr>
            <a:r>
              <a:rPr lang="en-US" altLang="ja-JP" sz="1600" kern="0" dirty="0" err="1">
                <a:solidFill>
                  <a:srgbClr val="5F5F5F"/>
                </a:solidFill>
              </a:rPr>
              <a:t>rtcd</a:t>
            </a:r>
            <a:r>
              <a:rPr lang="ja-JP" altLang="en-US" sz="1600" kern="0" dirty="0">
                <a:solidFill>
                  <a:srgbClr val="5F5F5F"/>
                </a:solidFill>
              </a:rPr>
              <a:t>はコマンドプロンプトから</a:t>
            </a:r>
            <a:r>
              <a:rPr lang="en-US" altLang="ja-JP" sz="1600" kern="0" dirty="0">
                <a:solidFill>
                  <a:srgbClr val="5F5F5F"/>
                </a:solidFill>
              </a:rPr>
              <a:t>rtcd.exe</a:t>
            </a:r>
            <a:r>
              <a:rPr lang="ja-JP" altLang="en-US" sz="1600" kern="0" dirty="0">
                <a:solidFill>
                  <a:srgbClr val="5F5F5F"/>
                </a:solidFill>
              </a:rPr>
              <a:t>を入力するか、</a:t>
            </a:r>
            <a:r>
              <a:rPr lang="en-US" altLang="ja-JP" sz="1600" kern="0" dirty="0" err="1">
                <a:solidFill>
                  <a:srgbClr val="5F5F5F"/>
                </a:solidFill>
              </a:rPr>
              <a:t>OpenRTM-aist</a:t>
            </a:r>
            <a:r>
              <a:rPr lang="ja-JP" altLang="en-US" sz="1600" kern="0" dirty="0">
                <a:solidFill>
                  <a:srgbClr val="5F5F5F"/>
                </a:solidFill>
              </a:rPr>
              <a:t>をインストールしたフォルダからコピーして使用する</a:t>
            </a:r>
            <a:endParaRPr lang="en-US" altLang="ja-JP" sz="1600" kern="0" dirty="0">
              <a:solidFill>
                <a:srgbClr val="5F5F5F"/>
              </a:solidFill>
            </a:endParaRPr>
          </a:p>
          <a:p>
            <a:pPr lvl="2" eaLnBrk="1" hangingPunct="1">
              <a:lnSpc>
                <a:spcPct val="80000"/>
              </a:lnSpc>
              <a:defRPr/>
            </a:pPr>
            <a:r>
              <a:rPr lang="en-US" altLang="ja-JP" sz="1600" kern="0" dirty="0" err="1">
                <a:solidFill>
                  <a:srgbClr val="5F5F5F"/>
                </a:solidFill>
              </a:rPr>
              <a:t>rtcd</a:t>
            </a:r>
            <a:r>
              <a:rPr lang="ja-JP" altLang="en-US" sz="1600" kern="0" dirty="0">
                <a:solidFill>
                  <a:srgbClr val="5F5F5F"/>
                </a:solidFill>
              </a:rPr>
              <a:t>はマネージャの起動のみを行う</a:t>
            </a:r>
            <a:endParaRPr lang="en-US" altLang="ja-JP" sz="1600" kern="0" dirty="0">
              <a:solidFill>
                <a:srgbClr val="5F5F5F"/>
              </a:solidFill>
            </a:endParaRPr>
          </a:p>
          <a:p>
            <a:pPr lvl="3" eaLnBrk="1" hangingPunct="1">
              <a:lnSpc>
                <a:spcPct val="80000"/>
              </a:lnSpc>
              <a:defRPr/>
            </a:pPr>
            <a:r>
              <a:rPr lang="ja-JP" altLang="en-US" sz="1200" kern="0" dirty="0">
                <a:solidFill>
                  <a:srgbClr val="5F5F5F"/>
                </a:solidFill>
              </a:rPr>
              <a:t>～</a:t>
            </a:r>
            <a:r>
              <a:rPr lang="en-US" altLang="ja-JP" sz="1200" kern="0" dirty="0">
                <a:solidFill>
                  <a:srgbClr val="5F5F5F"/>
                </a:solidFill>
              </a:rPr>
              <a:t>Comp.exe</a:t>
            </a:r>
            <a:r>
              <a:rPr lang="ja-JP" altLang="en-US" sz="1200" kern="0" dirty="0">
                <a:solidFill>
                  <a:srgbClr val="5F5F5F"/>
                </a:solidFill>
              </a:rPr>
              <a:t>は起動時に特定のコンポーネントの起動も行う</a:t>
            </a:r>
            <a:endParaRPr lang="en-US" altLang="ja-JP" sz="1200" kern="0" dirty="0">
              <a:solidFill>
                <a:srgbClr val="5F5F5F"/>
              </a:solidFill>
            </a:endParaRPr>
          </a:p>
          <a:p>
            <a:pPr lvl="2" eaLnBrk="1" hangingPunct="1">
              <a:lnSpc>
                <a:spcPct val="80000"/>
              </a:lnSpc>
              <a:defRPr/>
            </a:pPr>
            <a:r>
              <a:rPr lang="en-US" altLang="ja-JP" sz="1600" kern="0" dirty="0">
                <a:solidFill>
                  <a:srgbClr val="5F5F5F"/>
                </a:solidFill>
              </a:rPr>
              <a:t>RT </a:t>
            </a:r>
            <a:r>
              <a:rPr lang="en-US" altLang="ja-JP" sz="1600" kern="0" dirty="0" err="1">
                <a:solidFill>
                  <a:srgbClr val="5F5F5F"/>
                </a:solidFill>
              </a:rPr>
              <a:t>Syetem</a:t>
            </a:r>
            <a:r>
              <a:rPr lang="en-US" altLang="ja-JP" sz="1600" kern="0" dirty="0">
                <a:solidFill>
                  <a:srgbClr val="5F5F5F"/>
                </a:solidFill>
              </a:rPr>
              <a:t> Editor</a:t>
            </a:r>
            <a:r>
              <a:rPr lang="ja-JP" altLang="en-US" sz="1600" kern="0" dirty="0">
                <a:solidFill>
                  <a:srgbClr val="5F5F5F"/>
                </a:solidFill>
              </a:rPr>
              <a:t>のネームサービスビューにマネージャが表示される</a:t>
            </a:r>
            <a:endParaRPr lang="en-US" altLang="ja-JP" sz="1600" kern="0" dirty="0">
              <a:solidFill>
                <a:srgbClr val="5F5F5F"/>
              </a:solidFill>
            </a:endParaRPr>
          </a:p>
          <a:p>
            <a:pPr eaLnBrk="1" hangingPunct="1">
              <a:lnSpc>
                <a:spcPct val="80000"/>
              </a:lnSpc>
              <a:defRPr/>
            </a:pP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207876" name="図 1">
            <a:extLst>
              <a:ext uri="{FF2B5EF4-FFF2-40B4-BE49-F238E27FC236}">
                <a16:creationId xmlns:a16="http://schemas.microsoft.com/office/drawing/2014/main" id="{8E38005E-D488-40EC-A46C-E2F1873FE61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344863" y="4733925"/>
            <a:ext cx="2476500"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Rectangle 11">
            <a:extLst>
              <a:ext uri="{FF2B5EF4-FFF2-40B4-BE49-F238E27FC236}">
                <a16:creationId xmlns:a16="http://schemas.microsoft.com/office/drawing/2014/main" id="{0C71ED2A-14A2-441E-83AF-1AF5323841DE}"/>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マネージャの操作</a:t>
            </a:r>
            <a:endParaRPr lang="en-US" altLang="ja-JP" sz="4000">
              <a:solidFill>
                <a:srgbClr val="5F5F5F"/>
              </a:solidFill>
            </a:endParaRPr>
          </a:p>
        </p:txBody>
      </p:sp>
      <p:sp>
        <p:nvSpPr>
          <p:cNvPr id="9" name="Rectangle 2">
            <a:extLst>
              <a:ext uri="{FF2B5EF4-FFF2-40B4-BE49-F238E27FC236}">
                <a16:creationId xmlns:a16="http://schemas.microsoft.com/office/drawing/2014/main" id="{FD8778CD-C4EE-493E-936D-7F4057F14CED}"/>
              </a:ext>
            </a:extLst>
          </p:cNvPr>
          <p:cNvSpPr txBox="1">
            <a:spLocks noChangeArrowheads="1"/>
          </p:cNvSpPr>
          <p:nvPr/>
        </p:nvSpPr>
        <p:spPr bwMode="auto">
          <a:xfrm>
            <a:off x="457200" y="1347788"/>
            <a:ext cx="7915275" cy="744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モジュールのロード</a:t>
            </a:r>
            <a:endParaRPr lang="en-US" altLang="ja-JP" sz="2000" kern="0" dirty="0">
              <a:solidFill>
                <a:srgbClr val="5F5F5F"/>
              </a:solidFill>
            </a:endParaRPr>
          </a:p>
          <a:p>
            <a:pPr lvl="1" eaLnBrk="1" hangingPunct="1">
              <a:lnSpc>
                <a:spcPct val="80000"/>
              </a:lnSpc>
              <a:defRPr/>
            </a:pPr>
            <a:endParaRPr lang="en-US" altLang="ja-JP" sz="12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209924" name="図 2">
            <a:extLst>
              <a:ext uri="{FF2B5EF4-FFF2-40B4-BE49-F238E27FC236}">
                <a16:creationId xmlns:a16="http://schemas.microsoft.com/office/drawing/2014/main" id="{A9F6C53F-30E5-43AE-93A3-A6C2A6011E0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9388" y="1854200"/>
            <a:ext cx="8532812" cy="448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0" name="Rectangle 11">
            <a:extLst>
              <a:ext uri="{FF2B5EF4-FFF2-40B4-BE49-F238E27FC236}">
                <a16:creationId xmlns:a16="http://schemas.microsoft.com/office/drawing/2014/main" id="{BDB8E6F7-B5BF-4208-80CA-8B7110D46936}"/>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マネージャの操作</a:t>
            </a:r>
            <a:endParaRPr lang="en-US" altLang="ja-JP" sz="4000">
              <a:solidFill>
                <a:srgbClr val="5F5F5F"/>
              </a:solidFill>
            </a:endParaRPr>
          </a:p>
        </p:txBody>
      </p:sp>
      <p:sp>
        <p:nvSpPr>
          <p:cNvPr id="8" name="Rectangle 2">
            <a:extLst>
              <a:ext uri="{FF2B5EF4-FFF2-40B4-BE49-F238E27FC236}">
                <a16:creationId xmlns:a16="http://schemas.microsoft.com/office/drawing/2014/main" id="{1C6FE411-C7A0-4AD1-B8CE-748E9AA715A9}"/>
              </a:ext>
            </a:extLst>
          </p:cNvPr>
          <p:cNvSpPr txBox="1">
            <a:spLocks noChangeArrowheads="1"/>
          </p:cNvSpPr>
          <p:nvPr/>
        </p:nvSpPr>
        <p:spPr bwMode="auto">
          <a:xfrm>
            <a:off x="457200" y="1401763"/>
            <a:ext cx="7915275" cy="481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9" name="Rectangle 2">
            <a:extLst>
              <a:ext uri="{FF2B5EF4-FFF2-40B4-BE49-F238E27FC236}">
                <a16:creationId xmlns:a16="http://schemas.microsoft.com/office/drawing/2014/main" id="{3EE7BE8B-BE36-4721-A54E-371C8B1E9D62}"/>
              </a:ext>
            </a:extLst>
          </p:cNvPr>
          <p:cNvSpPr txBox="1">
            <a:spLocks noChangeArrowheads="1"/>
          </p:cNvSpPr>
          <p:nvPr/>
        </p:nvSpPr>
        <p:spPr bwMode="auto">
          <a:xfrm>
            <a:off x="457200" y="1627188"/>
            <a:ext cx="7915275" cy="331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モジュールのロード</a:t>
            </a: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211973" name="図 2">
            <a:extLst>
              <a:ext uri="{FF2B5EF4-FFF2-40B4-BE49-F238E27FC236}">
                <a16:creationId xmlns:a16="http://schemas.microsoft.com/office/drawing/2014/main" id="{50468DE5-F37F-4AE3-831C-6F568A1CEC3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87450" y="2185988"/>
            <a:ext cx="6769100" cy="331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Rectangle 11">
            <a:extLst>
              <a:ext uri="{FF2B5EF4-FFF2-40B4-BE49-F238E27FC236}">
                <a16:creationId xmlns:a16="http://schemas.microsoft.com/office/drawing/2014/main" id="{6A094E7B-5DE6-4BB3-939C-44F6924547E6}"/>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マネージャの操作</a:t>
            </a:r>
            <a:endParaRPr lang="en-US" altLang="ja-JP" sz="4000">
              <a:solidFill>
                <a:srgbClr val="5F5F5F"/>
              </a:solidFill>
            </a:endParaRPr>
          </a:p>
        </p:txBody>
      </p:sp>
      <p:sp>
        <p:nvSpPr>
          <p:cNvPr id="8" name="Rectangle 2">
            <a:extLst>
              <a:ext uri="{FF2B5EF4-FFF2-40B4-BE49-F238E27FC236}">
                <a16:creationId xmlns:a16="http://schemas.microsoft.com/office/drawing/2014/main" id="{AFDD1A6F-F7A6-4BFD-8402-0BEB20E9742B}"/>
              </a:ext>
            </a:extLst>
          </p:cNvPr>
          <p:cNvSpPr txBox="1">
            <a:spLocks noChangeArrowheads="1"/>
          </p:cNvSpPr>
          <p:nvPr/>
        </p:nvSpPr>
        <p:spPr bwMode="auto">
          <a:xfrm>
            <a:off x="457200" y="1401763"/>
            <a:ext cx="7915275" cy="481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9" name="Rectangle 2">
            <a:extLst>
              <a:ext uri="{FF2B5EF4-FFF2-40B4-BE49-F238E27FC236}">
                <a16:creationId xmlns:a16="http://schemas.microsoft.com/office/drawing/2014/main" id="{E0CA05AE-4B2F-4D43-B602-FFE799818165}"/>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RTC</a:t>
            </a:r>
            <a:r>
              <a:rPr lang="ja-JP" altLang="en-US" sz="2400" kern="0" dirty="0">
                <a:solidFill>
                  <a:srgbClr val="5F5F5F"/>
                </a:solidFill>
              </a:rPr>
              <a:t>の生成</a:t>
            </a: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214021" name="図 2">
            <a:extLst>
              <a:ext uri="{FF2B5EF4-FFF2-40B4-BE49-F238E27FC236}">
                <a16:creationId xmlns:a16="http://schemas.microsoft.com/office/drawing/2014/main" id="{137FD7D0-1474-4340-90FD-9E999B76119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620838"/>
            <a:ext cx="4408488" cy="1852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4022" name="図 4">
            <a:extLst>
              <a:ext uri="{FF2B5EF4-FFF2-40B4-BE49-F238E27FC236}">
                <a16:creationId xmlns:a16="http://schemas.microsoft.com/office/drawing/2014/main" id="{52A8F81C-DE2F-4650-8E5E-0FF6ECB6CC6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564063" y="1249363"/>
            <a:ext cx="3228975" cy="2466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4023" name="図 9">
            <a:extLst>
              <a:ext uri="{FF2B5EF4-FFF2-40B4-BE49-F238E27FC236}">
                <a16:creationId xmlns:a16="http://schemas.microsoft.com/office/drawing/2014/main" id="{76E03DFE-3AB2-426B-9EB9-668B06AD075F}"/>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238500" y="4419600"/>
            <a:ext cx="2989263" cy="2152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右矢印 12">
            <a:extLst>
              <a:ext uri="{FF2B5EF4-FFF2-40B4-BE49-F238E27FC236}">
                <a16:creationId xmlns:a16="http://schemas.microsoft.com/office/drawing/2014/main" id="{07B5A506-A1D2-449B-AB82-74EC71D30055}"/>
              </a:ext>
            </a:extLst>
          </p:cNvPr>
          <p:cNvSpPr/>
          <p:nvPr/>
        </p:nvSpPr>
        <p:spPr>
          <a:xfrm rot="5400000">
            <a:off x="4326731" y="3623469"/>
            <a:ext cx="5381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スライド番号プレースホルダ 1">
            <a:extLst>
              <a:ext uri="{FF2B5EF4-FFF2-40B4-BE49-F238E27FC236}">
                <a16:creationId xmlns:a16="http://schemas.microsoft.com/office/drawing/2014/main" id="{A8135C90-8A69-464E-8D99-F988E2C9716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7EF3A91-BECD-4A16-8C32-32ED5B8C0391}" type="slidenum">
              <a:rPr lang="en-US" altLang="ja-JP" sz="1400" smtClean="0"/>
              <a:pPr>
                <a:spcBef>
                  <a:spcPct val="0"/>
                </a:spcBef>
                <a:buFontTx/>
                <a:buNone/>
              </a:pPr>
              <a:t>12</a:t>
            </a:fld>
            <a:endParaRPr lang="en-US" altLang="ja-JP" sz="1400"/>
          </a:p>
        </p:txBody>
      </p:sp>
      <p:sp>
        <p:nvSpPr>
          <p:cNvPr id="23555" name="スライド番号プレースホルダ 3">
            <a:extLst>
              <a:ext uri="{FF2B5EF4-FFF2-40B4-BE49-F238E27FC236}">
                <a16:creationId xmlns:a16="http://schemas.microsoft.com/office/drawing/2014/main" id="{8DFCEF0E-7688-4484-9F94-BD286C76C50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56407EC-5C52-4A71-8B21-6B5C840D2EEE}" type="slidenum">
              <a:rPr lang="en-US" altLang="ja-JP" sz="1400"/>
              <a:pPr algn="r" eaLnBrk="1" hangingPunct="1">
                <a:spcBef>
                  <a:spcPct val="0"/>
                </a:spcBef>
                <a:buFontTx/>
                <a:buNone/>
              </a:pPr>
              <a:t>12</a:t>
            </a:fld>
            <a:endParaRPr lang="en-US" altLang="ja-JP" sz="1400"/>
          </a:p>
        </p:txBody>
      </p:sp>
      <p:sp>
        <p:nvSpPr>
          <p:cNvPr id="23556" name="Rectangle 2">
            <a:extLst>
              <a:ext uri="{FF2B5EF4-FFF2-40B4-BE49-F238E27FC236}">
                <a16:creationId xmlns:a16="http://schemas.microsoft.com/office/drawing/2014/main" id="{FCDAA210-A0EF-4452-AF7C-2950D6B5A95A}"/>
              </a:ext>
            </a:extLst>
          </p:cNvPr>
          <p:cNvSpPr>
            <a:spLocks noGrp="1" noChangeArrowheads="1"/>
          </p:cNvSpPr>
          <p:nvPr>
            <p:ph type="body" idx="4294967295"/>
          </p:nvPr>
        </p:nvSpPr>
        <p:spPr>
          <a:xfrm>
            <a:off x="457200" y="1223963"/>
            <a:ext cx="7915275" cy="2519362"/>
          </a:xfrm>
        </p:spPr>
        <p:txBody>
          <a:bodyPr/>
          <a:lstStyle/>
          <a:p>
            <a:pPr eaLnBrk="1" hangingPunct="1">
              <a:lnSpc>
                <a:spcPct val="80000"/>
              </a:lnSpc>
            </a:pPr>
            <a:r>
              <a:rPr lang="en-US" altLang="ja-JP" sz="2000">
                <a:solidFill>
                  <a:srgbClr val="5F5F5F"/>
                </a:solidFill>
              </a:rPr>
              <a:t>Windows 8.1</a:t>
            </a:r>
          </a:p>
          <a:p>
            <a:pPr lvl="1" eaLnBrk="1" hangingPunct="1">
              <a:lnSpc>
                <a:spcPct val="80000"/>
              </a:lnSpc>
            </a:pPr>
            <a:endParaRPr lang="en-US" altLang="ja-JP" sz="800">
              <a:solidFill>
                <a:srgbClr val="5F5F5F"/>
              </a:solidFill>
            </a:endParaRPr>
          </a:p>
          <a:p>
            <a:pPr lvl="2" eaLnBrk="1" hangingPunct="1">
              <a:lnSpc>
                <a:spcPct val="80000"/>
              </a:lnSpc>
            </a:pPr>
            <a:endParaRPr lang="en-US" altLang="ja-JP" sz="1200">
              <a:solidFill>
                <a:srgbClr val="5F5F5F"/>
              </a:solidFill>
            </a:endParaRPr>
          </a:p>
        </p:txBody>
      </p:sp>
      <p:sp>
        <p:nvSpPr>
          <p:cNvPr id="23557" name="Rectangle 11">
            <a:extLst>
              <a:ext uri="{FF2B5EF4-FFF2-40B4-BE49-F238E27FC236}">
                <a16:creationId xmlns:a16="http://schemas.microsoft.com/office/drawing/2014/main" id="{8C36A925-BB7A-442F-9851-4A9F90BAFE23}"/>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r>
              <a:rPr lang="ja-JP" altLang="en-US">
                <a:solidFill>
                  <a:srgbClr val="5F5F5F"/>
                </a:solidFill>
              </a:rPr>
              <a:t>の起動</a:t>
            </a:r>
            <a:endParaRPr lang="en-US" altLang="ja-JP">
              <a:solidFill>
                <a:srgbClr val="5F5F5F"/>
              </a:solidFill>
            </a:endParaRPr>
          </a:p>
        </p:txBody>
      </p:sp>
      <p:pic>
        <p:nvPicPr>
          <p:cNvPr id="23558" name="図 1">
            <a:extLst>
              <a:ext uri="{FF2B5EF4-FFF2-40B4-BE49-F238E27FC236}">
                <a16:creationId xmlns:a16="http://schemas.microsoft.com/office/drawing/2014/main" id="{5F8A6BA8-2667-468F-9093-C4D6D597918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8900" y="2924175"/>
            <a:ext cx="2535238" cy="173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9" name="図 3">
            <a:extLst>
              <a:ext uri="{FF2B5EF4-FFF2-40B4-BE49-F238E27FC236}">
                <a16:creationId xmlns:a16="http://schemas.microsoft.com/office/drawing/2014/main" id="{BED6D3FF-D6E2-4137-83CE-E1951F65DFE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302000" y="2220913"/>
            <a:ext cx="2695575" cy="314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右矢印 5">
            <a:extLst>
              <a:ext uri="{FF2B5EF4-FFF2-40B4-BE49-F238E27FC236}">
                <a16:creationId xmlns:a16="http://schemas.microsoft.com/office/drawing/2014/main" id="{DBD1FF24-2AA6-4BE5-B0BA-748BEBF11329}"/>
              </a:ext>
            </a:extLst>
          </p:cNvPr>
          <p:cNvSpPr/>
          <p:nvPr/>
        </p:nvSpPr>
        <p:spPr>
          <a:xfrm>
            <a:off x="2651125" y="2638425"/>
            <a:ext cx="433388" cy="143986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15" name="右矢印 14">
            <a:extLst>
              <a:ext uri="{FF2B5EF4-FFF2-40B4-BE49-F238E27FC236}">
                <a16:creationId xmlns:a16="http://schemas.microsoft.com/office/drawing/2014/main" id="{4C7012CB-A83D-4126-924D-EB8B8FD288C6}"/>
              </a:ext>
            </a:extLst>
          </p:cNvPr>
          <p:cNvSpPr/>
          <p:nvPr/>
        </p:nvSpPr>
        <p:spPr>
          <a:xfrm>
            <a:off x="6121400" y="2660650"/>
            <a:ext cx="433388" cy="143986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23562" name="正方形/長方形 8">
            <a:extLst>
              <a:ext uri="{FF2B5EF4-FFF2-40B4-BE49-F238E27FC236}">
                <a16:creationId xmlns:a16="http://schemas.microsoft.com/office/drawing/2014/main" id="{10A0E377-1EB7-4B60-853C-E665786470F6}"/>
              </a:ext>
            </a:extLst>
          </p:cNvPr>
          <p:cNvSpPr>
            <a:spLocks noChangeArrowheads="1"/>
          </p:cNvSpPr>
          <p:nvPr/>
        </p:nvSpPr>
        <p:spPr bwMode="auto">
          <a:xfrm>
            <a:off x="1016000" y="1797050"/>
            <a:ext cx="1087438"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r>
              <a:rPr lang="ja-JP" altLang="en-US" sz="1400">
                <a:solidFill>
                  <a:srgbClr val="5F5F5F"/>
                </a:solidFill>
              </a:rPr>
              <a:t>デスクトップ</a:t>
            </a:r>
            <a:endParaRPr lang="ja-JP" altLang="en-US" sz="1400">
              <a:solidFill>
                <a:schemeClr val="tx1"/>
              </a:solidFill>
            </a:endParaRPr>
          </a:p>
        </p:txBody>
      </p:sp>
      <p:sp>
        <p:nvSpPr>
          <p:cNvPr id="23563" name="正方形/長方形 17">
            <a:extLst>
              <a:ext uri="{FF2B5EF4-FFF2-40B4-BE49-F238E27FC236}">
                <a16:creationId xmlns:a16="http://schemas.microsoft.com/office/drawing/2014/main" id="{635BF28E-2AE7-433D-A573-CA4574C0A260}"/>
              </a:ext>
            </a:extLst>
          </p:cNvPr>
          <p:cNvSpPr>
            <a:spLocks noChangeArrowheads="1"/>
          </p:cNvSpPr>
          <p:nvPr/>
        </p:nvSpPr>
        <p:spPr bwMode="auto">
          <a:xfrm>
            <a:off x="4022725" y="1797050"/>
            <a:ext cx="1135063"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r>
              <a:rPr lang="ja-JP" altLang="en-US" sz="1400">
                <a:solidFill>
                  <a:srgbClr val="5F5F5F"/>
                </a:solidFill>
              </a:rPr>
              <a:t>スタート画面</a:t>
            </a:r>
            <a:endParaRPr lang="ja-JP" altLang="en-US" sz="1400">
              <a:solidFill>
                <a:schemeClr val="tx1"/>
              </a:solidFill>
            </a:endParaRPr>
          </a:p>
        </p:txBody>
      </p:sp>
      <p:sp>
        <p:nvSpPr>
          <p:cNvPr id="23564" name="正方形/長方形 18">
            <a:extLst>
              <a:ext uri="{FF2B5EF4-FFF2-40B4-BE49-F238E27FC236}">
                <a16:creationId xmlns:a16="http://schemas.microsoft.com/office/drawing/2014/main" id="{68254503-BA0F-4897-A308-4A3ECA65208E}"/>
              </a:ext>
            </a:extLst>
          </p:cNvPr>
          <p:cNvSpPr>
            <a:spLocks noChangeArrowheads="1"/>
          </p:cNvSpPr>
          <p:nvPr/>
        </p:nvSpPr>
        <p:spPr bwMode="auto">
          <a:xfrm>
            <a:off x="7013575" y="1781175"/>
            <a:ext cx="11144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r>
              <a:rPr lang="ja-JP" altLang="en-US" sz="1400">
                <a:solidFill>
                  <a:schemeClr val="tx1"/>
                </a:solidFill>
              </a:rPr>
              <a:t>アプリビュー</a:t>
            </a:r>
          </a:p>
        </p:txBody>
      </p:sp>
      <p:pic>
        <p:nvPicPr>
          <p:cNvPr id="23565" name="図 1">
            <a:extLst>
              <a:ext uri="{FF2B5EF4-FFF2-40B4-BE49-F238E27FC236}">
                <a16:creationId xmlns:a16="http://schemas.microsoft.com/office/drawing/2014/main" id="{C10530B5-2AC0-4CD5-8F2A-3AA09CF8044B}"/>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472238" y="2652713"/>
            <a:ext cx="2635250" cy="164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Rectangle 11">
            <a:extLst>
              <a:ext uri="{FF2B5EF4-FFF2-40B4-BE49-F238E27FC236}">
                <a16:creationId xmlns:a16="http://schemas.microsoft.com/office/drawing/2014/main" id="{42A30092-6B9C-43D4-A014-7E02CCE95BE0}"/>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実行コンテキストの操作</a:t>
            </a:r>
            <a:endParaRPr lang="en-US" altLang="ja-JP" sz="4000">
              <a:solidFill>
                <a:srgbClr val="5F5F5F"/>
              </a:solidFill>
            </a:endParaRPr>
          </a:p>
        </p:txBody>
      </p:sp>
      <p:pic>
        <p:nvPicPr>
          <p:cNvPr id="216067" name="図 2">
            <a:extLst>
              <a:ext uri="{FF2B5EF4-FFF2-40B4-BE49-F238E27FC236}">
                <a16:creationId xmlns:a16="http://schemas.microsoft.com/office/drawing/2014/main" id="{C87198A0-232A-4CD6-B06A-23DFF1635AC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01650" y="1138238"/>
            <a:ext cx="8494713" cy="544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Rectangle 11">
            <a:extLst>
              <a:ext uri="{FF2B5EF4-FFF2-40B4-BE49-F238E27FC236}">
                <a16:creationId xmlns:a16="http://schemas.microsoft.com/office/drawing/2014/main" id="{59E150B7-AF9D-4202-B5FE-1A19422DEDA3}"/>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実行コンテキストの操作</a:t>
            </a:r>
            <a:endParaRPr lang="en-US" altLang="ja-JP" sz="4000">
              <a:solidFill>
                <a:srgbClr val="5F5F5F"/>
              </a:solidFill>
            </a:endParaRPr>
          </a:p>
        </p:txBody>
      </p:sp>
      <p:sp>
        <p:nvSpPr>
          <p:cNvPr id="4" name="Rectangle 2">
            <a:extLst>
              <a:ext uri="{FF2B5EF4-FFF2-40B4-BE49-F238E27FC236}">
                <a16:creationId xmlns:a16="http://schemas.microsoft.com/office/drawing/2014/main" id="{FFDD907F-26D1-4B9F-A9CF-63EA34D0BEF4}"/>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実行周期の設定</a:t>
            </a:r>
            <a:endParaRPr lang="en-US" altLang="ja-JP" sz="1400" kern="0" dirty="0">
              <a:solidFill>
                <a:srgbClr val="5F5F5F"/>
              </a:solidFill>
            </a:endParaRPr>
          </a:p>
        </p:txBody>
      </p:sp>
      <p:pic>
        <p:nvPicPr>
          <p:cNvPr id="218116" name="図 1">
            <a:extLst>
              <a:ext uri="{FF2B5EF4-FFF2-40B4-BE49-F238E27FC236}">
                <a16:creationId xmlns:a16="http://schemas.microsoft.com/office/drawing/2014/main" id="{90784226-3EDF-48A0-8652-F8D4496E710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31800" y="2124075"/>
            <a:ext cx="8280400" cy="3529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正方形/長方形 9">
            <a:extLst>
              <a:ext uri="{FF2B5EF4-FFF2-40B4-BE49-F238E27FC236}">
                <a16:creationId xmlns:a16="http://schemas.microsoft.com/office/drawing/2014/main" id="{D34E6C52-B408-4BF5-B4C2-1FD2B35FFB82}"/>
              </a:ext>
            </a:extLst>
          </p:cNvPr>
          <p:cNvSpPr/>
          <p:nvPr/>
        </p:nvSpPr>
        <p:spPr>
          <a:xfrm>
            <a:off x="6345238" y="2562225"/>
            <a:ext cx="2751137" cy="2024063"/>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ja-JP" altLang="en-US"/>
          </a:p>
        </p:txBody>
      </p:sp>
      <p:sp>
        <p:nvSpPr>
          <p:cNvPr id="8" name="正方形/長方形 7">
            <a:extLst>
              <a:ext uri="{FF2B5EF4-FFF2-40B4-BE49-F238E27FC236}">
                <a16:creationId xmlns:a16="http://schemas.microsoft.com/office/drawing/2014/main" id="{96F48364-6268-4D23-88B5-7B13BEBBF602}"/>
              </a:ext>
            </a:extLst>
          </p:cNvPr>
          <p:cNvSpPr/>
          <p:nvPr/>
        </p:nvSpPr>
        <p:spPr>
          <a:xfrm>
            <a:off x="3216275" y="2573338"/>
            <a:ext cx="2751138" cy="2025650"/>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ja-JP" altLang="en-US"/>
          </a:p>
        </p:txBody>
      </p:sp>
      <p:sp>
        <p:nvSpPr>
          <p:cNvPr id="6" name="正方形/長方形 5">
            <a:extLst>
              <a:ext uri="{FF2B5EF4-FFF2-40B4-BE49-F238E27FC236}">
                <a16:creationId xmlns:a16="http://schemas.microsoft.com/office/drawing/2014/main" id="{12B5A71B-FC6F-4C29-942E-8052FE05755D}"/>
              </a:ext>
            </a:extLst>
          </p:cNvPr>
          <p:cNvSpPr/>
          <p:nvPr/>
        </p:nvSpPr>
        <p:spPr>
          <a:xfrm>
            <a:off x="26988" y="2573338"/>
            <a:ext cx="2789237" cy="2025650"/>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ja-JP" altLang="en-US"/>
          </a:p>
        </p:txBody>
      </p:sp>
      <p:sp>
        <p:nvSpPr>
          <p:cNvPr id="220165" name="Rectangle 11">
            <a:extLst>
              <a:ext uri="{FF2B5EF4-FFF2-40B4-BE49-F238E27FC236}">
                <a16:creationId xmlns:a16="http://schemas.microsoft.com/office/drawing/2014/main" id="{6793DB0C-B7C5-43B8-8FFE-876E1EBA42F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実行コンテキストの操作</a:t>
            </a:r>
            <a:endParaRPr lang="en-US" altLang="ja-JP" sz="4000">
              <a:solidFill>
                <a:srgbClr val="5F5F5F"/>
              </a:solidFill>
            </a:endParaRPr>
          </a:p>
        </p:txBody>
      </p:sp>
      <p:sp>
        <p:nvSpPr>
          <p:cNvPr id="4" name="Rectangle 2">
            <a:extLst>
              <a:ext uri="{FF2B5EF4-FFF2-40B4-BE49-F238E27FC236}">
                <a16:creationId xmlns:a16="http://schemas.microsoft.com/office/drawing/2014/main" id="{7E6391C8-6B4B-43B3-B8F5-B3978EE34981}"/>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実行コンテキストの関連付け</a:t>
            </a:r>
            <a:endParaRPr lang="en-US" altLang="ja-JP" sz="2400" kern="0" dirty="0">
              <a:solidFill>
                <a:srgbClr val="5F5F5F"/>
              </a:solidFill>
            </a:endParaRPr>
          </a:p>
          <a:p>
            <a:pPr lvl="1" eaLnBrk="1" hangingPunct="1">
              <a:lnSpc>
                <a:spcPct val="80000"/>
              </a:lnSpc>
              <a:defRPr/>
            </a:pPr>
            <a:r>
              <a:rPr lang="en-US" altLang="ja-JP" sz="1400" kern="0" dirty="0">
                <a:solidFill>
                  <a:srgbClr val="5F5F5F"/>
                </a:solidFill>
              </a:rPr>
              <a:t>RTC</a:t>
            </a:r>
            <a:r>
              <a:rPr lang="ja-JP" altLang="en-US" sz="1400" kern="0" dirty="0">
                <a:solidFill>
                  <a:srgbClr val="5F5F5F"/>
                </a:solidFill>
              </a:rPr>
              <a:t>起動時に生成した実行コンテキスト以外の実行コンテキストと関連付け</a:t>
            </a:r>
            <a:endParaRPr lang="en-US" altLang="ja-JP" sz="1400" kern="0" dirty="0">
              <a:solidFill>
                <a:srgbClr val="5F5F5F"/>
              </a:solidFill>
            </a:endParaRPr>
          </a:p>
          <a:p>
            <a:pPr lvl="2" eaLnBrk="1" hangingPunct="1">
              <a:lnSpc>
                <a:spcPct val="80000"/>
              </a:lnSpc>
              <a:defRPr/>
            </a:pPr>
            <a:r>
              <a:rPr lang="ja-JP" altLang="en-US" sz="1400" kern="0" dirty="0">
                <a:solidFill>
                  <a:srgbClr val="5F5F5F"/>
                </a:solidFill>
              </a:rPr>
              <a:t>関連付けた実行コンテキストで</a:t>
            </a:r>
            <a:r>
              <a:rPr lang="en-US" altLang="ja-JP" sz="1400" kern="0" dirty="0">
                <a:solidFill>
                  <a:srgbClr val="5F5F5F"/>
                </a:solidFill>
              </a:rPr>
              <a:t>RTC</a:t>
            </a:r>
            <a:r>
              <a:rPr lang="ja-JP" altLang="en-US" sz="1400" kern="0" dirty="0">
                <a:solidFill>
                  <a:srgbClr val="5F5F5F"/>
                </a:solidFill>
              </a:rPr>
              <a:t>を駆動させる</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他の</a:t>
            </a:r>
            <a:r>
              <a:rPr lang="en-US" altLang="ja-JP" sz="1400" kern="0" dirty="0">
                <a:solidFill>
                  <a:srgbClr val="5F5F5F"/>
                </a:solidFill>
              </a:rPr>
              <a:t>RTC</a:t>
            </a:r>
            <a:r>
              <a:rPr lang="ja-JP" altLang="en-US" sz="1400" kern="0" dirty="0">
                <a:solidFill>
                  <a:srgbClr val="5F5F5F"/>
                </a:solidFill>
              </a:rPr>
              <a:t>との実行を同期させる</a:t>
            </a:r>
            <a:endParaRPr lang="en-US" altLang="ja-JP" sz="1400" kern="0" dirty="0">
              <a:solidFill>
                <a:srgbClr val="5F5F5F"/>
              </a:solidFill>
            </a:endParaRPr>
          </a:p>
        </p:txBody>
      </p:sp>
      <p:pic>
        <p:nvPicPr>
          <p:cNvPr id="220167" name="図 2">
            <a:extLst>
              <a:ext uri="{FF2B5EF4-FFF2-40B4-BE49-F238E27FC236}">
                <a16:creationId xmlns:a16="http://schemas.microsoft.com/office/drawing/2014/main" id="{6D8573A3-3BFE-4257-B1E5-BE5FAFDF2EE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8263" y="2754313"/>
            <a:ext cx="2667000" cy="184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0168" name="図 4">
            <a:extLst>
              <a:ext uri="{FF2B5EF4-FFF2-40B4-BE49-F238E27FC236}">
                <a16:creationId xmlns:a16="http://schemas.microsoft.com/office/drawing/2014/main" id="{5133D097-B341-4069-8C43-6F8DF5C2CE0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259138" y="2725738"/>
            <a:ext cx="2708275" cy="187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0169" name="図 6">
            <a:extLst>
              <a:ext uri="{FF2B5EF4-FFF2-40B4-BE49-F238E27FC236}">
                <a16:creationId xmlns:a16="http://schemas.microsoft.com/office/drawing/2014/main" id="{3734DAB5-C2CB-4964-B3E6-795D3CA98D46}"/>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381750" y="2662238"/>
            <a:ext cx="2735263" cy="189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右矢印 10">
            <a:extLst>
              <a:ext uri="{FF2B5EF4-FFF2-40B4-BE49-F238E27FC236}">
                <a16:creationId xmlns:a16="http://schemas.microsoft.com/office/drawing/2014/main" id="{8558A87A-7F4E-4FD2-9064-9A2A0F5784F5}"/>
              </a:ext>
            </a:extLst>
          </p:cNvPr>
          <p:cNvSpPr/>
          <p:nvPr/>
        </p:nvSpPr>
        <p:spPr>
          <a:xfrm>
            <a:off x="2898775" y="3143250"/>
            <a:ext cx="2333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12" name="右矢印 11">
            <a:extLst>
              <a:ext uri="{FF2B5EF4-FFF2-40B4-BE49-F238E27FC236}">
                <a16:creationId xmlns:a16="http://schemas.microsoft.com/office/drawing/2014/main" id="{4F02C367-3147-4BEA-AF66-64AE833F0868}"/>
              </a:ext>
            </a:extLst>
          </p:cNvPr>
          <p:cNvSpPr/>
          <p:nvPr/>
        </p:nvSpPr>
        <p:spPr>
          <a:xfrm>
            <a:off x="6049963" y="3132138"/>
            <a:ext cx="233362"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20172" name="図 1">
            <a:extLst>
              <a:ext uri="{FF2B5EF4-FFF2-40B4-BE49-F238E27FC236}">
                <a16:creationId xmlns:a16="http://schemas.microsoft.com/office/drawing/2014/main" id="{7EB45DEC-0C4F-4B82-8F18-1C40E2A22AE8}"/>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3975" y="4765675"/>
            <a:ext cx="2844800"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0173" name="図 4">
            <a:extLst>
              <a:ext uri="{FF2B5EF4-FFF2-40B4-BE49-F238E27FC236}">
                <a16:creationId xmlns:a16="http://schemas.microsoft.com/office/drawing/2014/main" id="{A1B6F314-B06D-47E3-900E-FA7C9736AA17}"/>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3149600" y="4795838"/>
            <a:ext cx="2844800"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0174" name="図 15">
            <a:extLst>
              <a:ext uri="{FF2B5EF4-FFF2-40B4-BE49-F238E27FC236}">
                <a16:creationId xmlns:a16="http://schemas.microsoft.com/office/drawing/2014/main" id="{AE6F7C1E-D50D-48D6-A644-86A80622E61D}"/>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6256338" y="4795838"/>
            <a:ext cx="2844800"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Rectangle 11">
            <a:extLst>
              <a:ext uri="{FF2B5EF4-FFF2-40B4-BE49-F238E27FC236}">
                <a16:creationId xmlns:a16="http://schemas.microsoft.com/office/drawing/2014/main" id="{7AC7C10B-9733-4168-8622-7124BBE4C372}"/>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実行コンテキストの操作</a:t>
            </a:r>
            <a:endParaRPr lang="en-US" altLang="ja-JP" sz="4000">
              <a:solidFill>
                <a:srgbClr val="5F5F5F"/>
              </a:solidFill>
            </a:endParaRPr>
          </a:p>
        </p:txBody>
      </p:sp>
      <p:sp>
        <p:nvSpPr>
          <p:cNvPr id="4" name="Rectangle 2">
            <a:extLst>
              <a:ext uri="{FF2B5EF4-FFF2-40B4-BE49-F238E27FC236}">
                <a16:creationId xmlns:a16="http://schemas.microsoft.com/office/drawing/2014/main" id="{9A870B55-7A9B-41D1-9298-CAAFE739497C}"/>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実行コンテキストの関連付け</a:t>
            </a:r>
            <a:endParaRPr lang="en-US" altLang="ja-JP" sz="2400" kern="0" dirty="0">
              <a:solidFill>
                <a:srgbClr val="5F5F5F"/>
              </a:solidFill>
            </a:endParaRPr>
          </a:p>
        </p:txBody>
      </p:sp>
      <p:pic>
        <p:nvPicPr>
          <p:cNvPr id="222212" name="図 1">
            <a:extLst>
              <a:ext uri="{FF2B5EF4-FFF2-40B4-BE49-F238E27FC236}">
                <a16:creationId xmlns:a16="http://schemas.microsoft.com/office/drawing/2014/main" id="{A0707682-94F5-429E-BC45-ECBB9C41DD6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9388" y="1854200"/>
            <a:ext cx="4032250" cy="2341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2213" name="図 8">
            <a:extLst>
              <a:ext uri="{FF2B5EF4-FFF2-40B4-BE49-F238E27FC236}">
                <a16:creationId xmlns:a16="http://schemas.microsoft.com/office/drawing/2014/main" id="{E65073CB-17CE-498E-9CB7-72F60F7F2A5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024438" y="1854200"/>
            <a:ext cx="3578225" cy="208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右矢印 16">
            <a:extLst>
              <a:ext uri="{FF2B5EF4-FFF2-40B4-BE49-F238E27FC236}">
                <a16:creationId xmlns:a16="http://schemas.microsoft.com/office/drawing/2014/main" id="{2EDF05FC-1C93-4BDB-A955-00830994676B}"/>
              </a:ext>
            </a:extLst>
          </p:cNvPr>
          <p:cNvSpPr/>
          <p:nvPr/>
        </p:nvSpPr>
        <p:spPr>
          <a:xfrm rot="5400000">
            <a:off x="4313238" y="3848100"/>
            <a:ext cx="538162" cy="8842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22215" name="図 12">
            <a:extLst>
              <a:ext uri="{FF2B5EF4-FFF2-40B4-BE49-F238E27FC236}">
                <a16:creationId xmlns:a16="http://schemas.microsoft.com/office/drawing/2014/main" id="{C828B60D-14EA-4B06-8546-E90318E83011}"/>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360613" y="4649788"/>
            <a:ext cx="3827462" cy="192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Rectangle 11">
            <a:extLst>
              <a:ext uri="{FF2B5EF4-FFF2-40B4-BE49-F238E27FC236}">
                <a16:creationId xmlns:a16="http://schemas.microsoft.com/office/drawing/2014/main" id="{67C48808-F1DA-486E-87E8-BD8E1CA6E0AC}"/>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複合コンポーネントの操作</a:t>
            </a:r>
            <a:endParaRPr lang="en-US" altLang="ja-JP" sz="4000">
              <a:solidFill>
                <a:srgbClr val="5F5F5F"/>
              </a:solidFill>
            </a:endParaRPr>
          </a:p>
        </p:txBody>
      </p:sp>
      <p:sp>
        <p:nvSpPr>
          <p:cNvPr id="8" name="Rectangle 2">
            <a:extLst>
              <a:ext uri="{FF2B5EF4-FFF2-40B4-BE49-F238E27FC236}">
                <a16:creationId xmlns:a16="http://schemas.microsoft.com/office/drawing/2014/main" id="{867A7C6E-5433-4FC1-9A7B-53117008F61B}"/>
              </a:ext>
            </a:extLst>
          </p:cNvPr>
          <p:cNvSpPr txBox="1">
            <a:spLocks noChangeArrowheads="1"/>
          </p:cNvSpPr>
          <p:nvPr/>
        </p:nvSpPr>
        <p:spPr bwMode="auto">
          <a:xfrm>
            <a:off x="457200" y="1401763"/>
            <a:ext cx="7915275" cy="481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9" name="Rectangle 2">
            <a:extLst>
              <a:ext uri="{FF2B5EF4-FFF2-40B4-BE49-F238E27FC236}">
                <a16:creationId xmlns:a16="http://schemas.microsoft.com/office/drawing/2014/main" id="{A912E8D4-EA77-42BF-B659-9A3873C91A43}"/>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複合コンポーネントの生成</a:t>
            </a: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13" name="右矢印 12">
            <a:extLst>
              <a:ext uri="{FF2B5EF4-FFF2-40B4-BE49-F238E27FC236}">
                <a16:creationId xmlns:a16="http://schemas.microsoft.com/office/drawing/2014/main" id="{7557CDF9-A769-446F-BDC1-C206A033A835}"/>
              </a:ext>
            </a:extLst>
          </p:cNvPr>
          <p:cNvSpPr/>
          <p:nvPr/>
        </p:nvSpPr>
        <p:spPr>
          <a:xfrm rot="5400000">
            <a:off x="4313238" y="3575050"/>
            <a:ext cx="538162" cy="8842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24262" name="図 3">
            <a:extLst>
              <a:ext uri="{FF2B5EF4-FFF2-40B4-BE49-F238E27FC236}">
                <a16:creationId xmlns:a16="http://schemas.microsoft.com/office/drawing/2014/main" id="{517BBEDD-F009-4826-9E34-82510D79671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354263" y="1643063"/>
            <a:ext cx="4456112" cy="2011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4263" name="図 5">
            <a:extLst>
              <a:ext uri="{FF2B5EF4-FFF2-40B4-BE49-F238E27FC236}">
                <a16:creationId xmlns:a16="http://schemas.microsoft.com/office/drawing/2014/main" id="{0CEFD22D-0E88-4FAC-BCEB-8845B101AE3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232025" y="4352925"/>
            <a:ext cx="4635500" cy="236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Rectangle 11">
            <a:extLst>
              <a:ext uri="{FF2B5EF4-FFF2-40B4-BE49-F238E27FC236}">
                <a16:creationId xmlns:a16="http://schemas.microsoft.com/office/drawing/2014/main" id="{739D602D-6B12-4802-B0D8-A9B728CA30E1}"/>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複合コンポーネントの操作</a:t>
            </a:r>
            <a:endParaRPr lang="en-US" altLang="ja-JP" sz="4000">
              <a:solidFill>
                <a:srgbClr val="5F5F5F"/>
              </a:solidFill>
            </a:endParaRPr>
          </a:p>
        </p:txBody>
      </p:sp>
      <p:sp>
        <p:nvSpPr>
          <p:cNvPr id="8" name="Rectangle 2">
            <a:extLst>
              <a:ext uri="{FF2B5EF4-FFF2-40B4-BE49-F238E27FC236}">
                <a16:creationId xmlns:a16="http://schemas.microsoft.com/office/drawing/2014/main" id="{7AFF298B-001F-42D3-8B91-FC74AB4EADE8}"/>
              </a:ext>
            </a:extLst>
          </p:cNvPr>
          <p:cNvSpPr txBox="1">
            <a:spLocks noChangeArrowheads="1"/>
          </p:cNvSpPr>
          <p:nvPr/>
        </p:nvSpPr>
        <p:spPr bwMode="auto">
          <a:xfrm>
            <a:off x="457200" y="1401763"/>
            <a:ext cx="7915275" cy="481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9" name="Rectangle 2">
            <a:extLst>
              <a:ext uri="{FF2B5EF4-FFF2-40B4-BE49-F238E27FC236}">
                <a16:creationId xmlns:a16="http://schemas.microsoft.com/office/drawing/2014/main" id="{39CE2499-7C31-4413-ADBE-8B0595F48F91}"/>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複合コンポーネントの生成</a:t>
            </a: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226309" name="図 2">
            <a:extLst>
              <a:ext uri="{FF2B5EF4-FFF2-40B4-BE49-F238E27FC236}">
                <a16:creationId xmlns:a16="http://schemas.microsoft.com/office/drawing/2014/main" id="{0E227A20-940A-4B5A-BE24-F1E759997FE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9388" y="1782763"/>
            <a:ext cx="4602162" cy="2735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右矢印 10">
            <a:extLst>
              <a:ext uri="{FF2B5EF4-FFF2-40B4-BE49-F238E27FC236}">
                <a16:creationId xmlns:a16="http://schemas.microsoft.com/office/drawing/2014/main" id="{C8EFB64F-14E5-47FF-BF9C-E63801298D9C}"/>
              </a:ext>
            </a:extLst>
          </p:cNvPr>
          <p:cNvSpPr/>
          <p:nvPr/>
        </p:nvSpPr>
        <p:spPr>
          <a:xfrm>
            <a:off x="5059363" y="2506663"/>
            <a:ext cx="538162"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26311" name="図 4">
            <a:extLst>
              <a:ext uri="{FF2B5EF4-FFF2-40B4-BE49-F238E27FC236}">
                <a16:creationId xmlns:a16="http://schemas.microsoft.com/office/drawing/2014/main" id="{739D8FE2-4F58-409E-B757-AD99F60D97B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281738" y="2473325"/>
            <a:ext cx="2239962"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2">
            <a:extLst>
              <a:ext uri="{FF2B5EF4-FFF2-40B4-BE49-F238E27FC236}">
                <a16:creationId xmlns:a16="http://schemas.microsoft.com/office/drawing/2014/main" id="{61825BB2-E354-4BE5-AF52-20EDB3770F94}"/>
              </a:ext>
            </a:extLst>
          </p:cNvPr>
          <p:cNvSpPr txBox="1">
            <a:spLocks noChangeArrowheads="1"/>
          </p:cNvSpPr>
          <p:nvPr/>
        </p:nvSpPr>
        <p:spPr bwMode="auto">
          <a:xfrm>
            <a:off x="596900" y="4567238"/>
            <a:ext cx="7915275" cy="331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Type</a:t>
            </a:r>
          </a:p>
          <a:p>
            <a:pPr lvl="1" eaLnBrk="1" hangingPunct="1">
              <a:lnSpc>
                <a:spcPct val="80000"/>
              </a:lnSpc>
              <a:defRPr/>
            </a:pPr>
            <a:r>
              <a:rPr lang="ja-JP" altLang="en-US" sz="2000" kern="0" dirty="0">
                <a:solidFill>
                  <a:srgbClr val="5F5F5F"/>
                </a:solidFill>
              </a:rPr>
              <a:t>以下の</a:t>
            </a:r>
            <a:r>
              <a:rPr lang="en-US" altLang="ja-JP" sz="2000" kern="0" dirty="0">
                <a:solidFill>
                  <a:srgbClr val="5F5F5F"/>
                </a:solidFill>
              </a:rPr>
              <a:t>3</a:t>
            </a:r>
            <a:r>
              <a:rPr lang="ja-JP" altLang="en-US" sz="2000" kern="0" dirty="0">
                <a:solidFill>
                  <a:srgbClr val="5F5F5F"/>
                </a:solidFill>
              </a:rPr>
              <a:t>種類から選択可能</a:t>
            </a:r>
            <a:endParaRPr lang="en-US" altLang="ja-JP" sz="2000" kern="0" dirty="0">
              <a:solidFill>
                <a:srgbClr val="5F5F5F"/>
              </a:solidFill>
            </a:endParaRPr>
          </a:p>
          <a:p>
            <a:pPr lvl="2" eaLnBrk="1" hangingPunct="1">
              <a:lnSpc>
                <a:spcPct val="80000"/>
              </a:lnSpc>
              <a:defRPr/>
            </a:pPr>
            <a:r>
              <a:rPr lang="en-US" altLang="ja-JP" sz="1600" dirty="0" err="1"/>
              <a:t>PeriodicECShared</a:t>
            </a:r>
            <a:endParaRPr lang="en-US" altLang="ja-JP" sz="1600" dirty="0"/>
          </a:p>
          <a:p>
            <a:pPr lvl="3" eaLnBrk="1" hangingPunct="1">
              <a:lnSpc>
                <a:spcPct val="80000"/>
              </a:lnSpc>
              <a:defRPr/>
            </a:pPr>
            <a:r>
              <a:rPr lang="ja-JP" altLang="en-US" sz="1200" dirty="0"/>
              <a:t>実行コンテキストの共有</a:t>
            </a:r>
            <a:endParaRPr lang="en-US" altLang="ja-JP" sz="1200" dirty="0"/>
          </a:p>
          <a:p>
            <a:pPr lvl="2" eaLnBrk="1" hangingPunct="1">
              <a:lnSpc>
                <a:spcPct val="80000"/>
              </a:lnSpc>
              <a:defRPr/>
            </a:pPr>
            <a:r>
              <a:rPr lang="en-US" altLang="ja-JP" sz="1600" dirty="0" err="1"/>
              <a:t>PeriodicStateShared</a:t>
            </a:r>
            <a:endParaRPr lang="en-US" altLang="ja-JP" sz="1600" dirty="0"/>
          </a:p>
          <a:p>
            <a:pPr lvl="3" eaLnBrk="1" hangingPunct="1">
              <a:lnSpc>
                <a:spcPct val="80000"/>
              </a:lnSpc>
              <a:defRPr/>
            </a:pPr>
            <a:r>
              <a:rPr lang="ja-JP" altLang="en-US" sz="1200" dirty="0"/>
              <a:t>実行コンテキスト、状態の共有</a:t>
            </a:r>
            <a:endParaRPr lang="en-US" altLang="ja-JP" sz="1200" dirty="0"/>
          </a:p>
          <a:p>
            <a:pPr lvl="2" eaLnBrk="1" hangingPunct="1">
              <a:lnSpc>
                <a:spcPct val="80000"/>
              </a:lnSpc>
              <a:defRPr/>
            </a:pPr>
            <a:r>
              <a:rPr lang="en-US" altLang="ja-JP" sz="1600" dirty="0"/>
              <a:t>Grouping</a:t>
            </a:r>
          </a:p>
          <a:p>
            <a:pPr lvl="3" eaLnBrk="1" hangingPunct="1">
              <a:lnSpc>
                <a:spcPct val="80000"/>
              </a:lnSpc>
              <a:defRPr/>
            </a:pPr>
            <a:r>
              <a:rPr lang="ja-JP" altLang="en-US" sz="1200" kern="0" dirty="0">
                <a:solidFill>
                  <a:srgbClr val="5F5F5F"/>
                </a:solidFill>
              </a:rPr>
              <a:t>グループ化のみ</a:t>
            </a:r>
            <a:endParaRPr lang="en-US" altLang="ja-JP" sz="12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Rectangle 11">
            <a:extLst>
              <a:ext uri="{FF2B5EF4-FFF2-40B4-BE49-F238E27FC236}">
                <a16:creationId xmlns:a16="http://schemas.microsoft.com/office/drawing/2014/main" id="{F877C3A2-8C49-4092-A4D1-E75FAD4A7EF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複合コンポーネントの操作</a:t>
            </a:r>
            <a:endParaRPr lang="en-US" altLang="ja-JP" sz="4000">
              <a:solidFill>
                <a:srgbClr val="5F5F5F"/>
              </a:solidFill>
            </a:endParaRPr>
          </a:p>
        </p:txBody>
      </p:sp>
      <p:pic>
        <p:nvPicPr>
          <p:cNvPr id="228355" name="図 5">
            <a:extLst>
              <a:ext uri="{FF2B5EF4-FFF2-40B4-BE49-F238E27FC236}">
                <a16:creationId xmlns:a16="http://schemas.microsoft.com/office/drawing/2014/main" id="{C30F4638-8B4B-40CC-993F-9A2CD86FF2B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88938" y="1268413"/>
            <a:ext cx="8386762" cy="5205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Rectangle 11">
            <a:extLst>
              <a:ext uri="{FF2B5EF4-FFF2-40B4-BE49-F238E27FC236}">
                <a16:creationId xmlns:a16="http://schemas.microsoft.com/office/drawing/2014/main" id="{58A538E1-4591-4412-BF68-CB3701420265}"/>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複合コンポーネントの操作</a:t>
            </a:r>
            <a:endParaRPr lang="en-US" altLang="ja-JP" sz="4000">
              <a:solidFill>
                <a:srgbClr val="5F5F5F"/>
              </a:solidFill>
            </a:endParaRPr>
          </a:p>
        </p:txBody>
      </p:sp>
      <p:pic>
        <p:nvPicPr>
          <p:cNvPr id="230403" name="図 1">
            <a:extLst>
              <a:ext uri="{FF2B5EF4-FFF2-40B4-BE49-F238E27FC236}">
                <a16:creationId xmlns:a16="http://schemas.microsoft.com/office/drawing/2014/main" id="{2E701863-ABB8-4DB0-8DCF-AA1C6FDAD59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041650" y="1638300"/>
            <a:ext cx="3240088" cy="152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右矢印 4">
            <a:extLst>
              <a:ext uri="{FF2B5EF4-FFF2-40B4-BE49-F238E27FC236}">
                <a16:creationId xmlns:a16="http://schemas.microsoft.com/office/drawing/2014/main" id="{A745F1BB-539A-4AB6-9848-7AD5CE3917B7}"/>
              </a:ext>
            </a:extLst>
          </p:cNvPr>
          <p:cNvSpPr/>
          <p:nvPr/>
        </p:nvSpPr>
        <p:spPr>
          <a:xfrm rot="5400000">
            <a:off x="4070351" y="3324225"/>
            <a:ext cx="538162"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30405" name="図 3">
            <a:extLst>
              <a:ext uri="{FF2B5EF4-FFF2-40B4-BE49-F238E27FC236}">
                <a16:creationId xmlns:a16="http://schemas.microsoft.com/office/drawing/2014/main" id="{535F8FC5-DBB1-462B-BE1F-002AA2C9816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871788" y="4330700"/>
            <a:ext cx="3421062" cy="1814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Rectangle 11">
            <a:extLst>
              <a:ext uri="{FF2B5EF4-FFF2-40B4-BE49-F238E27FC236}">
                <a16:creationId xmlns:a16="http://schemas.microsoft.com/office/drawing/2014/main" id="{D079BD1A-9C7D-48FC-B744-80D32D9452A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ゾンビの削除</a:t>
            </a:r>
            <a:endParaRPr lang="en-US" altLang="ja-JP" sz="4000">
              <a:solidFill>
                <a:srgbClr val="5F5F5F"/>
              </a:solidFill>
            </a:endParaRPr>
          </a:p>
        </p:txBody>
      </p:sp>
      <p:sp>
        <p:nvSpPr>
          <p:cNvPr id="4" name="Rectangle 2">
            <a:extLst>
              <a:ext uri="{FF2B5EF4-FFF2-40B4-BE49-F238E27FC236}">
                <a16:creationId xmlns:a16="http://schemas.microsoft.com/office/drawing/2014/main" id="{D9077A74-60AC-4293-B1CA-DA0F4265EA9C}"/>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RTC</a:t>
            </a:r>
            <a:r>
              <a:rPr lang="ja-JP" altLang="en-US" sz="2400" kern="0" dirty="0">
                <a:solidFill>
                  <a:srgbClr val="5F5F5F"/>
                </a:solidFill>
              </a:rPr>
              <a:t>のプロセスが異常終了する等してネームサーバーにゾンビが残った場合、以下の手順で削除する</a:t>
            </a:r>
            <a:endParaRPr lang="en-US" altLang="ja-JP" sz="2400" kern="0" dirty="0">
              <a:solidFill>
                <a:srgbClr val="5F5F5F"/>
              </a:solidFill>
            </a:endParaRPr>
          </a:p>
        </p:txBody>
      </p:sp>
      <p:sp>
        <p:nvSpPr>
          <p:cNvPr id="10" name="右矢印 9">
            <a:extLst>
              <a:ext uri="{FF2B5EF4-FFF2-40B4-BE49-F238E27FC236}">
                <a16:creationId xmlns:a16="http://schemas.microsoft.com/office/drawing/2014/main" id="{A4CE3BB6-5EBF-4704-B21B-20610EA021A3}"/>
              </a:ext>
            </a:extLst>
          </p:cNvPr>
          <p:cNvSpPr/>
          <p:nvPr/>
        </p:nvSpPr>
        <p:spPr>
          <a:xfrm>
            <a:off x="4432300" y="3519488"/>
            <a:ext cx="5381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32453" name="図 4">
            <a:extLst>
              <a:ext uri="{FF2B5EF4-FFF2-40B4-BE49-F238E27FC236}">
                <a16:creationId xmlns:a16="http://schemas.microsoft.com/office/drawing/2014/main" id="{7E31DE07-2CF2-4B42-98D1-4D761BC647D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427663" y="2300288"/>
            <a:ext cx="3195637" cy="2568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2454" name="図 1">
            <a:extLst>
              <a:ext uri="{FF2B5EF4-FFF2-40B4-BE49-F238E27FC236}">
                <a16:creationId xmlns:a16="http://schemas.microsoft.com/office/drawing/2014/main" id="{629446B6-E53F-42C5-A58A-82102C968041}"/>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82563" y="2008188"/>
            <a:ext cx="3781425" cy="3384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8" name="Rectangle 11">
            <a:extLst>
              <a:ext uri="{FF2B5EF4-FFF2-40B4-BE49-F238E27FC236}">
                <a16:creationId xmlns:a16="http://schemas.microsoft.com/office/drawing/2014/main" id="{CB06FE61-362E-4004-BEEA-73D3529AA49F}"/>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4000">
                <a:solidFill>
                  <a:srgbClr val="5F5F5F"/>
                </a:solidFill>
              </a:rPr>
              <a:t>RT System Editor</a:t>
            </a:r>
            <a:r>
              <a:rPr lang="ja-JP" altLang="en-US" sz="4000">
                <a:solidFill>
                  <a:srgbClr val="5F5F5F"/>
                </a:solidFill>
              </a:rPr>
              <a:t>に関する設定</a:t>
            </a:r>
            <a:endParaRPr lang="en-US" altLang="ja-JP" sz="4000">
              <a:solidFill>
                <a:srgbClr val="5F5F5F"/>
              </a:solidFill>
            </a:endParaRPr>
          </a:p>
        </p:txBody>
      </p:sp>
      <p:pic>
        <p:nvPicPr>
          <p:cNvPr id="234499" name="図 6">
            <a:extLst>
              <a:ext uri="{FF2B5EF4-FFF2-40B4-BE49-F238E27FC236}">
                <a16:creationId xmlns:a16="http://schemas.microsoft.com/office/drawing/2014/main" id="{CA5B04B4-0B82-4FEB-B04C-6632A26E405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3500" y="2139950"/>
            <a:ext cx="5138738" cy="2705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右矢印 10">
            <a:extLst>
              <a:ext uri="{FF2B5EF4-FFF2-40B4-BE49-F238E27FC236}">
                <a16:creationId xmlns:a16="http://schemas.microsoft.com/office/drawing/2014/main" id="{3F6DE8F7-1021-4E7B-9D2B-93486AA39E4B}"/>
              </a:ext>
            </a:extLst>
          </p:cNvPr>
          <p:cNvSpPr/>
          <p:nvPr/>
        </p:nvSpPr>
        <p:spPr>
          <a:xfrm>
            <a:off x="5248275" y="3076575"/>
            <a:ext cx="538163" cy="8842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34501" name="図 7">
            <a:extLst>
              <a:ext uri="{FF2B5EF4-FFF2-40B4-BE49-F238E27FC236}">
                <a16:creationId xmlns:a16="http://schemas.microsoft.com/office/drawing/2014/main" id="{68DD2E83-B2E2-482E-88B8-C4624D6C74F0}"/>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927725" y="2159000"/>
            <a:ext cx="3124200" cy="268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スライド番号プレースホルダ 1">
            <a:extLst>
              <a:ext uri="{FF2B5EF4-FFF2-40B4-BE49-F238E27FC236}">
                <a16:creationId xmlns:a16="http://schemas.microsoft.com/office/drawing/2014/main" id="{A8135C90-8A69-464E-8D99-F988E2C9716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7EF3A91-BECD-4A16-8C32-32ED5B8C0391}" type="slidenum">
              <a:rPr lang="en-US" altLang="ja-JP" sz="1400" smtClean="0"/>
              <a:pPr>
                <a:spcBef>
                  <a:spcPct val="0"/>
                </a:spcBef>
                <a:buFontTx/>
                <a:buNone/>
              </a:pPr>
              <a:t>13</a:t>
            </a:fld>
            <a:endParaRPr lang="en-US" altLang="ja-JP" sz="1400"/>
          </a:p>
        </p:txBody>
      </p:sp>
      <p:sp>
        <p:nvSpPr>
          <p:cNvPr id="23555" name="スライド番号プレースホルダ 3">
            <a:extLst>
              <a:ext uri="{FF2B5EF4-FFF2-40B4-BE49-F238E27FC236}">
                <a16:creationId xmlns:a16="http://schemas.microsoft.com/office/drawing/2014/main" id="{8DFCEF0E-7688-4484-9F94-BD286C76C50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56407EC-5C52-4A71-8B21-6B5C840D2EEE}" type="slidenum">
              <a:rPr lang="en-US" altLang="ja-JP" sz="1400"/>
              <a:pPr algn="r" eaLnBrk="1" hangingPunct="1">
                <a:spcBef>
                  <a:spcPct val="0"/>
                </a:spcBef>
                <a:buFontTx/>
                <a:buNone/>
              </a:pPr>
              <a:t>13</a:t>
            </a:fld>
            <a:endParaRPr lang="en-US" altLang="ja-JP" sz="1400"/>
          </a:p>
        </p:txBody>
      </p:sp>
      <p:sp>
        <p:nvSpPr>
          <p:cNvPr id="23556" name="Rectangle 2">
            <a:extLst>
              <a:ext uri="{FF2B5EF4-FFF2-40B4-BE49-F238E27FC236}">
                <a16:creationId xmlns:a16="http://schemas.microsoft.com/office/drawing/2014/main" id="{FCDAA210-A0EF-4452-AF7C-2950D6B5A95A}"/>
              </a:ext>
            </a:extLst>
          </p:cNvPr>
          <p:cNvSpPr>
            <a:spLocks noGrp="1" noChangeArrowheads="1"/>
          </p:cNvSpPr>
          <p:nvPr>
            <p:ph type="body" idx="4294967295"/>
          </p:nvPr>
        </p:nvSpPr>
        <p:spPr>
          <a:xfrm>
            <a:off x="457200" y="1223963"/>
            <a:ext cx="7915275" cy="2519362"/>
          </a:xfrm>
        </p:spPr>
        <p:txBody>
          <a:bodyPr/>
          <a:lstStyle/>
          <a:p>
            <a:pPr eaLnBrk="1" hangingPunct="1">
              <a:lnSpc>
                <a:spcPct val="80000"/>
              </a:lnSpc>
            </a:pPr>
            <a:r>
              <a:rPr lang="en-US" altLang="ja-JP" sz="2000" dirty="0">
                <a:solidFill>
                  <a:srgbClr val="5F5F5F"/>
                </a:solidFill>
              </a:rPr>
              <a:t>Windows 10</a:t>
            </a:r>
          </a:p>
          <a:p>
            <a:pPr lvl="1" eaLnBrk="1" hangingPunct="1">
              <a:lnSpc>
                <a:spcPct val="80000"/>
              </a:lnSpc>
            </a:pPr>
            <a:endParaRPr lang="en-US" altLang="ja-JP" sz="800" dirty="0">
              <a:solidFill>
                <a:srgbClr val="5F5F5F"/>
              </a:solidFill>
            </a:endParaRPr>
          </a:p>
          <a:p>
            <a:pPr lvl="2" eaLnBrk="1" hangingPunct="1">
              <a:lnSpc>
                <a:spcPct val="80000"/>
              </a:lnSpc>
            </a:pPr>
            <a:endParaRPr lang="en-US" altLang="ja-JP" sz="1200" dirty="0">
              <a:solidFill>
                <a:srgbClr val="5F5F5F"/>
              </a:solidFill>
            </a:endParaRPr>
          </a:p>
        </p:txBody>
      </p:sp>
      <p:sp>
        <p:nvSpPr>
          <p:cNvPr id="23557" name="Rectangle 11">
            <a:extLst>
              <a:ext uri="{FF2B5EF4-FFF2-40B4-BE49-F238E27FC236}">
                <a16:creationId xmlns:a16="http://schemas.microsoft.com/office/drawing/2014/main" id="{8C36A925-BB7A-442F-9851-4A9F90BAFE23}"/>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r>
              <a:rPr lang="ja-JP" altLang="en-US">
                <a:solidFill>
                  <a:srgbClr val="5F5F5F"/>
                </a:solidFill>
              </a:rPr>
              <a:t>の起動</a:t>
            </a:r>
            <a:endParaRPr lang="en-US" altLang="ja-JP">
              <a:solidFill>
                <a:srgbClr val="5F5F5F"/>
              </a:solidFill>
            </a:endParaRPr>
          </a:p>
        </p:txBody>
      </p:sp>
      <p:pic>
        <p:nvPicPr>
          <p:cNvPr id="2" name="図 1">
            <a:extLst>
              <a:ext uri="{FF2B5EF4-FFF2-40B4-BE49-F238E27FC236}">
                <a16:creationId xmlns:a16="http://schemas.microsoft.com/office/drawing/2014/main" id="{D5B705E1-D1B5-42DB-9030-AFE780DCAB3C}"/>
              </a:ext>
            </a:extLst>
          </p:cNvPr>
          <p:cNvPicPr>
            <a:picLocks noChangeAspect="1"/>
          </p:cNvPicPr>
          <p:nvPr/>
        </p:nvPicPr>
        <p:blipFill>
          <a:blip r:embed="rId3"/>
          <a:stretch>
            <a:fillRect/>
          </a:stretch>
        </p:blipFill>
        <p:spPr>
          <a:xfrm>
            <a:off x="3211939" y="1844505"/>
            <a:ext cx="2740760" cy="4593375"/>
          </a:xfrm>
          <a:prstGeom prst="rect">
            <a:avLst/>
          </a:prstGeom>
        </p:spPr>
      </p:pic>
      <p:sp>
        <p:nvSpPr>
          <p:cNvPr id="3" name="吹き出し: 四角形 2">
            <a:extLst>
              <a:ext uri="{FF2B5EF4-FFF2-40B4-BE49-F238E27FC236}">
                <a16:creationId xmlns:a16="http://schemas.microsoft.com/office/drawing/2014/main" id="{22DD904D-3FFB-49DD-BFEE-A9FE47C9761A}"/>
              </a:ext>
            </a:extLst>
          </p:cNvPr>
          <p:cNvSpPr/>
          <p:nvPr/>
        </p:nvSpPr>
        <p:spPr>
          <a:xfrm>
            <a:off x="386535" y="5454225"/>
            <a:ext cx="2655295" cy="855095"/>
          </a:xfrm>
          <a:prstGeom prst="wedgeRectCallout">
            <a:avLst>
              <a:gd name="adj1" fmla="val 69415"/>
              <a:gd name="adj2" fmla="val 42450"/>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800" dirty="0">
                <a:solidFill>
                  <a:schemeClr val="tx1"/>
                </a:solidFill>
              </a:rPr>
              <a:t>左下の「ここに入力して検索」に「</a:t>
            </a:r>
            <a:r>
              <a:rPr lang="en-US" altLang="ja-JP" sz="1800" dirty="0" err="1">
                <a:solidFill>
                  <a:schemeClr val="tx1"/>
                </a:solidFill>
              </a:rPr>
              <a:t>OpenRTP</a:t>
            </a:r>
            <a:r>
              <a:rPr lang="ja-JP" altLang="en-US" sz="1800" dirty="0">
                <a:solidFill>
                  <a:schemeClr val="tx1"/>
                </a:solidFill>
              </a:rPr>
              <a:t>」と入力</a:t>
            </a:r>
            <a:endParaRPr kumimoji="1" lang="ja-JP" altLang="en-US" sz="1800" dirty="0">
              <a:solidFill>
                <a:schemeClr val="tx1"/>
              </a:solidFill>
            </a:endParaRPr>
          </a:p>
        </p:txBody>
      </p:sp>
    </p:spTree>
    <p:extLst>
      <p:ext uri="{BB962C8B-B14F-4D97-AF65-F5344CB8AC3E}">
        <p14:creationId xmlns:p14="http://schemas.microsoft.com/office/powerpoint/2010/main" val="22020519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スライド番号プレースホルダ 1">
            <a:extLst>
              <a:ext uri="{FF2B5EF4-FFF2-40B4-BE49-F238E27FC236}">
                <a16:creationId xmlns:a16="http://schemas.microsoft.com/office/drawing/2014/main" id="{3B7699DD-08F0-4882-BF35-DD088977486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0B1CDA1-AE01-486E-BF95-95DB533886E8}" type="slidenum">
              <a:rPr lang="en-US" altLang="ja-JP" sz="1400" smtClean="0"/>
              <a:pPr>
                <a:spcBef>
                  <a:spcPct val="0"/>
                </a:spcBef>
                <a:buFontTx/>
                <a:buNone/>
              </a:pPr>
              <a:t>14</a:t>
            </a:fld>
            <a:endParaRPr lang="en-US" altLang="ja-JP" sz="1400"/>
          </a:p>
        </p:txBody>
      </p:sp>
      <p:sp>
        <p:nvSpPr>
          <p:cNvPr id="27651" name="スライド番号プレースホルダ 3">
            <a:extLst>
              <a:ext uri="{FF2B5EF4-FFF2-40B4-BE49-F238E27FC236}">
                <a16:creationId xmlns:a16="http://schemas.microsoft.com/office/drawing/2014/main" id="{8A5D9D03-0E2A-485B-9F6B-96F1B00F56FE}"/>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A2BB97B9-5859-4A64-A4FB-1C6CAA469A1F}" type="slidenum">
              <a:rPr lang="en-US" altLang="ja-JP" sz="1400"/>
              <a:pPr algn="r" eaLnBrk="1" hangingPunct="1">
                <a:spcBef>
                  <a:spcPct val="0"/>
                </a:spcBef>
                <a:buFontTx/>
                <a:buNone/>
              </a:pPr>
              <a:t>14</a:t>
            </a:fld>
            <a:endParaRPr lang="en-US" altLang="ja-JP" sz="1400"/>
          </a:p>
        </p:txBody>
      </p:sp>
      <p:sp>
        <p:nvSpPr>
          <p:cNvPr id="27652" name="Rectangle 11">
            <a:extLst>
              <a:ext uri="{FF2B5EF4-FFF2-40B4-BE49-F238E27FC236}">
                <a16:creationId xmlns:a16="http://schemas.microsoft.com/office/drawing/2014/main" id="{704D5F97-403E-43EF-A13C-29529BC2D640}"/>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r>
              <a:rPr lang="ja-JP" altLang="en-US">
                <a:solidFill>
                  <a:srgbClr val="5F5F5F"/>
                </a:solidFill>
              </a:rPr>
              <a:t>の起動</a:t>
            </a:r>
            <a:endParaRPr lang="en-US" altLang="ja-JP">
              <a:solidFill>
                <a:srgbClr val="5F5F5F"/>
              </a:solidFill>
            </a:endParaRPr>
          </a:p>
        </p:txBody>
      </p:sp>
      <p:pic>
        <p:nvPicPr>
          <p:cNvPr id="2" name="図 1">
            <a:extLst>
              <a:ext uri="{FF2B5EF4-FFF2-40B4-BE49-F238E27FC236}">
                <a16:creationId xmlns:a16="http://schemas.microsoft.com/office/drawing/2014/main" id="{B8C3DF99-6D10-436B-8850-8C7E20336F65}"/>
              </a:ext>
            </a:extLst>
          </p:cNvPr>
          <p:cNvPicPr>
            <a:picLocks noChangeAspect="1"/>
          </p:cNvPicPr>
          <p:nvPr/>
        </p:nvPicPr>
        <p:blipFill>
          <a:blip r:embed="rId3"/>
          <a:stretch>
            <a:fillRect/>
          </a:stretch>
        </p:blipFill>
        <p:spPr>
          <a:xfrm>
            <a:off x="2117778" y="1174942"/>
            <a:ext cx="4625921" cy="2342262"/>
          </a:xfrm>
          <a:prstGeom prst="rect">
            <a:avLst/>
          </a:prstGeom>
        </p:spPr>
      </p:pic>
      <p:pic>
        <p:nvPicPr>
          <p:cNvPr id="3" name="図 2">
            <a:extLst>
              <a:ext uri="{FF2B5EF4-FFF2-40B4-BE49-F238E27FC236}">
                <a16:creationId xmlns:a16="http://schemas.microsoft.com/office/drawing/2014/main" id="{17C10970-81D8-4852-9BC4-D22449B4E11B}"/>
              </a:ext>
            </a:extLst>
          </p:cNvPr>
          <p:cNvPicPr>
            <a:picLocks noChangeAspect="1"/>
          </p:cNvPicPr>
          <p:nvPr/>
        </p:nvPicPr>
        <p:blipFill>
          <a:blip r:embed="rId4"/>
          <a:stretch>
            <a:fillRect/>
          </a:stretch>
        </p:blipFill>
        <p:spPr>
          <a:xfrm>
            <a:off x="2546988" y="3614156"/>
            <a:ext cx="4050023" cy="3207861"/>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スライド番号プレースホルダ 1">
            <a:extLst>
              <a:ext uri="{FF2B5EF4-FFF2-40B4-BE49-F238E27FC236}">
                <a16:creationId xmlns:a16="http://schemas.microsoft.com/office/drawing/2014/main" id="{377F048E-1CA9-4F9B-B72F-E36FAEAE4E6C}"/>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E4C0665D-9617-4991-9ADA-6EFD57F695EF}" type="slidenum">
              <a:rPr lang="en-US" altLang="ja-JP" sz="1400" smtClean="0"/>
              <a:pPr>
                <a:spcBef>
                  <a:spcPct val="0"/>
                </a:spcBef>
                <a:buFontTx/>
                <a:buNone/>
              </a:pPr>
              <a:t>15</a:t>
            </a:fld>
            <a:endParaRPr lang="en-US" altLang="ja-JP" sz="1400"/>
          </a:p>
        </p:txBody>
      </p:sp>
      <p:sp>
        <p:nvSpPr>
          <p:cNvPr id="29699" name="スライド番号プレースホルダ 3">
            <a:extLst>
              <a:ext uri="{FF2B5EF4-FFF2-40B4-BE49-F238E27FC236}">
                <a16:creationId xmlns:a16="http://schemas.microsoft.com/office/drawing/2014/main" id="{5505BD38-2E83-44A4-98F6-31319CFE5BC8}"/>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4268CA0C-27C8-46AF-A85D-B74514F3F74C}" type="slidenum">
              <a:rPr lang="en-US" altLang="ja-JP" sz="1400"/>
              <a:pPr algn="r" eaLnBrk="1" hangingPunct="1">
                <a:spcBef>
                  <a:spcPct val="0"/>
                </a:spcBef>
                <a:buFontTx/>
                <a:buNone/>
              </a:pPr>
              <a:t>15</a:t>
            </a:fld>
            <a:endParaRPr lang="en-US" altLang="ja-JP" sz="1400"/>
          </a:p>
        </p:txBody>
      </p:sp>
      <p:sp>
        <p:nvSpPr>
          <p:cNvPr id="29700" name="Rectangle 11">
            <a:extLst>
              <a:ext uri="{FF2B5EF4-FFF2-40B4-BE49-F238E27FC236}">
                <a16:creationId xmlns:a16="http://schemas.microsoft.com/office/drawing/2014/main" id="{5B6165D2-E5E4-4492-AEF9-04F2455AF272}"/>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r>
              <a:rPr lang="ja-JP" altLang="en-US">
                <a:solidFill>
                  <a:srgbClr val="5F5F5F"/>
                </a:solidFill>
              </a:rPr>
              <a:t>の起動</a:t>
            </a:r>
            <a:endParaRPr lang="en-US" altLang="ja-JP">
              <a:solidFill>
                <a:srgbClr val="5F5F5F"/>
              </a:solidFill>
            </a:endParaRPr>
          </a:p>
        </p:txBody>
      </p:sp>
      <p:sp>
        <p:nvSpPr>
          <p:cNvPr id="12" name="右矢印 11">
            <a:extLst>
              <a:ext uri="{FF2B5EF4-FFF2-40B4-BE49-F238E27FC236}">
                <a16:creationId xmlns:a16="http://schemas.microsoft.com/office/drawing/2014/main" id="{4A5F45CE-C302-49B8-A557-491835A5DCC2}"/>
              </a:ext>
            </a:extLst>
          </p:cNvPr>
          <p:cNvSpPr/>
          <p:nvPr/>
        </p:nvSpPr>
        <p:spPr>
          <a:xfrm>
            <a:off x="4710500" y="3036888"/>
            <a:ext cx="536575"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9703" name="図 14">
            <a:extLst>
              <a:ext uri="{FF2B5EF4-FFF2-40B4-BE49-F238E27FC236}">
                <a16:creationId xmlns:a16="http://schemas.microsoft.com/office/drawing/2014/main" id="{4420C4C8-7138-4E44-BDEB-C4B8FF8D463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2875" y="2046288"/>
            <a:ext cx="4189413" cy="309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図 2">
            <a:extLst>
              <a:ext uri="{FF2B5EF4-FFF2-40B4-BE49-F238E27FC236}">
                <a16:creationId xmlns:a16="http://schemas.microsoft.com/office/drawing/2014/main" id="{07A758F2-1B20-4274-957A-5516F5A241FD}"/>
              </a:ext>
            </a:extLst>
          </p:cNvPr>
          <p:cNvPicPr>
            <a:picLocks noChangeAspect="1"/>
          </p:cNvPicPr>
          <p:nvPr/>
        </p:nvPicPr>
        <p:blipFill>
          <a:blip r:embed="rId4"/>
          <a:stretch>
            <a:fillRect/>
          </a:stretch>
        </p:blipFill>
        <p:spPr>
          <a:xfrm>
            <a:off x="5607115" y="1808820"/>
            <a:ext cx="3222973" cy="373541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スライド番号プレースホルダ 1">
            <a:extLst>
              <a:ext uri="{FF2B5EF4-FFF2-40B4-BE49-F238E27FC236}">
                <a16:creationId xmlns:a16="http://schemas.microsoft.com/office/drawing/2014/main" id="{4322C1B9-6E54-4BEE-9F66-ACABDD4B7CB5}"/>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A567B6CA-7D94-487F-8816-15027384A1E1}" type="slidenum">
              <a:rPr lang="en-US" altLang="ja-JP" sz="1400" smtClean="0"/>
              <a:pPr>
                <a:spcBef>
                  <a:spcPct val="0"/>
                </a:spcBef>
                <a:buFontTx/>
                <a:buNone/>
              </a:pPr>
              <a:t>16</a:t>
            </a:fld>
            <a:endParaRPr lang="en-US" altLang="ja-JP" sz="1400"/>
          </a:p>
        </p:txBody>
      </p:sp>
      <p:sp>
        <p:nvSpPr>
          <p:cNvPr id="31747" name="スライド番号プレースホルダ 3">
            <a:extLst>
              <a:ext uri="{FF2B5EF4-FFF2-40B4-BE49-F238E27FC236}">
                <a16:creationId xmlns:a16="http://schemas.microsoft.com/office/drawing/2014/main" id="{26B60337-93B2-4AA0-A819-525F7E0D74C7}"/>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B7189C20-DCD4-4966-8ECF-E5456C51E6C4}" type="slidenum">
              <a:rPr lang="en-US" altLang="ja-JP" sz="1400"/>
              <a:pPr algn="r" eaLnBrk="1" hangingPunct="1">
                <a:spcBef>
                  <a:spcPct val="0"/>
                </a:spcBef>
                <a:buFontTx/>
                <a:buNone/>
              </a:pPr>
              <a:t>16</a:t>
            </a:fld>
            <a:endParaRPr lang="en-US" altLang="ja-JP" sz="1400"/>
          </a:p>
        </p:txBody>
      </p:sp>
      <p:sp>
        <p:nvSpPr>
          <p:cNvPr id="31748" name="Rectangle 11">
            <a:extLst>
              <a:ext uri="{FF2B5EF4-FFF2-40B4-BE49-F238E27FC236}">
                <a16:creationId xmlns:a16="http://schemas.microsoft.com/office/drawing/2014/main" id="{EBD4201D-9BDF-4CBC-84B6-68E2CA9BCCC7}"/>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プロジェクト作成</a:t>
            </a:r>
            <a:endParaRPr lang="en-US" altLang="ja-JP">
              <a:solidFill>
                <a:srgbClr val="5F5F5F"/>
              </a:solidFill>
            </a:endParaRPr>
          </a:p>
        </p:txBody>
      </p:sp>
      <p:sp>
        <p:nvSpPr>
          <p:cNvPr id="8" name="Rectangle 2">
            <a:extLst>
              <a:ext uri="{FF2B5EF4-FFF2-40B4-BE49-F238E27FC236}">
                <a16:creationId xmlns:a16="http://schemas.microsoft.com/office/drawing/2014/main" id="{1B4C5B78-1C33-409F-84BB-61E80BF59402}"/>
              </a:ext>
            </a:extLst>
          </p:cNvPr>
          <p:cNvSpPr txBox="1">
            <a:spLocks noChangeArrowheads="1"/>
          </p:cNvSpPr>
          <p:nvPr/>
        </p:nvSpPr>
        <p:spPr bwMode="auto">
          <a:xfrm>
            <a:off x="457200" y="1296988"/>
            <a:ext cx="8528050" cy="1276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err="1">
                <a:solidFill>
                  <a:srgbClr val="5F5F5F"/>
                </a:solidFill>
              </a:rPr>
              <a:t>RobotController</a:t>
            </a:r>
            <a:r>
              <a:rPr lang="ja-JP" altLang="en-US" sz="2400" kern="0" dirty="0">
                <a:solidFill>
                  <a:srgbClr val="5F5F5F"/>
                </a:solidFill>
              </a:rPr>
              <a:t>コンポーネントのスケルトンコードを作成する。</a:t>
            </a:r>
            <a:endParaRPr lang="en-US" altLang="ja-JP" sz="2400" kern="0" dirty="0">
              <a:solidFill>
                <a:srgbClr val="5F5F5F"/>
              </a:solidFill>
            </a:endParaRPr>
          </a:p>
          <a:p>
            <a:pPr lvl="1" eaLnBrk="1" hangingPunct="1">
              <a:lnSpc>
                <a:spcPct val="80000"/>
              </a:lnSpc>
              <a:defRPr/>
            </a:pPr>
            <a:r>
              <a:rPr lang="ja-JP" altLang="en-US" sz="2000" dirty="0">
                <a:solidFill>
                  <a:srgbClr val="5F5F5F"/>
                </a:solidFill>
              </a:rPr>
              <a:t>車輪型移動ロボット操作コンポーネント</a:t>
            </a:r>
            <a:endParaRPr lang="en-US" altLang="ja-JP" sz="2000" dirty="0">
              <a:solidFill>
                <a:srgbClr val="5F5F5F"/>
              </a:solidFill>
            </a:endParaRPr>
          </a:p>
          <a:p>
            <a:pPr lvl="2" eaLnBrk="1" hangingPunct="1">
              <a:lnSpc>
                <a:spcPct val="80000"/>
              </a:lnSpc>
              <a:defRPr/>
            </a:pPr>
            <a:r>
              <a:rPr lang="en-US" altLang="ja-JP" sz="1800" dirty="0">
                <a:solidFill>
                  <a:srgbClr val="5F5F5F"/>
                </a:solidFill>
              </a:rPr>
              <a:t>GUI</a:t>
            </a:r>
            <a:r>
              <a:rPr lang="ja-JP" altLang="en-US" sz="1800" dirty="0">
                <a:solidFill>
                  <a:srgbClr val="5F5F5F"/>
                </a:solidFill>
              </a:rPr>
              <a:t>でロボットを操作</a:t>
            </a:r>
            <a:endParaRPr lang="en-US" altLang="ja-JP" sz="1800" dirty="0">
              <a:solidFill>
                <a:srgbClr val="5F5F5F"/>
              </a:solidFill>
            </a:endParaRPr>
          </a:p>
          <a:p>
            <a:pPr lvl="2" eaLnBrk="1" hangingPunct="1">
              <a:lnSpc>
                <a:spcPct val="80000"/>
              </a:lnSpc>
              <a:defRPr/>
            </a:pPr>
            <a:r>
              <a:rPr lang="ja-JP" altLang="en-US" sz="1800" dirty="0">
                <a:solidFill>
                  <a:srgbClr val="5F5F5F"/>
                </a:solidFill>
              </a:rPr>
              <a:t>センサ値が一定以上の場合に停止</a:t>
            </a:r>
            <a:endParaRPr lang="en-US" altLang="ja-JP" sz="1800" dirty="0">
              <a:solidFill>
                <a:srgbClr val="5F5F5F"/>
              </a:solidFill>
            </a:endParaRPr>
          </a:p>
        </p:txBody>
      </p:sp>
      <p:pic>
        <p:nvPicPr>
          <p:cNvPr id="31750" name="図 2">
            <a:extLst>
              <a:ext uri="{FF2B5EF4-FFF2-40B4-BE49-F238E27FC236}">
                <a16:creationId xmlns:a16="http://schemas.microsoft.com/office/drawing/2014/main" id="{9F6908E8-B28A-4D3F-BE33-4290C84904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6114" y="2818007"/>
            <a:ext cx="8732838" cy="3716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FD1C168C-EF7B-42F5-9DBF-A3216E0D1CC8}"/>
              </a:ext>
            </a:extLst>
          </p:cNvPr>
          <p:cNvPicPr>
            <a:picLocks noChangeAspect="1"/>
          </p:cNvPicPr>
          <p:nvPr/>
        </p:nvPicPr>
        <p:blipFill>
          <a:blip r:embed="rId3"/>
          <a:stretch>
            <a:fillRect/>
          </a:stretch>
        </p:blipFill>
        <p:spPr>
          <a:xfrm>
            <a:off x="1524302" y="3035378"/>
            <a:ext cx="6095395" cy="3791666"/>
          </a:xfrm>
          <a:prstGeom prst="rect">
            <a:avLst/>
          </a:prstGeom>
        </p:spPr>
      </p:pic>
      <p:sp>
        <p:nvSpPr>
          <p:cNvPr id="33794" name="スライド番号プレースホルダ 1">
            <a:extLst>
              <a:ext uri="{FF2B5EF4-FFF2-40B4-BE49-F238E27FC236}">
                <a16:creationId xmlns:a16="http://schemas.microsoft.com/office/drawing/2014/main" id="{3D7C2FA3-846F-4B99-B6A6-C130E0E10336}"/>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7E535AB7-0D41-414C-ACA1-DC4CD729D3B1}" type="slidenum">
              <a:rPr lang="en-US" altLang="ja-JP" sz="1400" smtClean="0"/>
              <a:pPr>
                <a:spcBef>
                  <a:spcPct val="0"/>
                </a:spcBef>
                <a:buFontTx/>
                <a:buNone/>
              </a:pPr>
              <a:t>17</a:t>
            </a:fld>
            <a:endParaRPr lang="en-US" altLang="ja-JP" sz="1400"/>
          </a:p>
        </p:txBody>
      </p:sp>
      <p:sp>
        <p:nvSpPr>
          <p:cNvPr id="33795" name="スライド番号プレースホルダ 3">
            <a:extLst>
              <a:ext uri="{FF2B5EF4-FFF2-40B4-BE49-F238E27FC236}">
                <a16:creationId xmlns:a16="http://schemas.microsoft.com/office/drawing/2014/main" id="{1E94D51B-B41E-4AC9-9178-4D677E9327DE}"/>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76C6B395-9AD0-4AC5-B0A1-565BA54630E0}" type="slidenum">
              <a:rPr lang="en-US" altLang="ja-JP" sz="1400"/>
              <a:pPr algn="r" eaLnBrk="1" hangingPunct="1">
                <a:spcBef>
                  <a:spcPct val="0"/>
                </a:spcBef>
                <a:buFontTx/>
                <a:buNone/>
              </a:pPr>
              <a:t>17</a:t>
            </a:fld>
            <a:endParaRPr lang="en-US" altLang="ja-JP" sz="1400"/>
          </a:p>
        </p:txBody>
      </p:sp>
      <p:sp>
        <p:nvSpPr>
          <p:cNvPr id="33796" name="Rectangle 11">
            <a:extLst>
              <a:ext uri="{FF2B5EF4-FFF2-40B4-BE49-F238E27FC236}">
                <a16:creationId xmlns:a16="http://schemas.microsoft.com/office/drawing/2014/main" id="{16042069-EBF4-4800-92B8-2D5E7CEEB267}"/>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資料</a:t>
            </a:r>
            <a:endParaRPr lang="en-US" altLang="ja-JP">
              <a:solidFill>
                <a:srgbClr val="5F5F5F"/>
              </a:solidFill>
            </a:endParaRPr>
          </a:p>
        </p:txBody>
      </p:sp>
      <p:sp>
        <p:nvSpPr>
          <p:cNvPr id="11" name="Rectangle 2">
            <a:extLst>
              <a:ext uri="{FF2B5EF4-FFF2-40B4-BE49-F238E27FC236}">
                <a16:creationId xmlns:a16="http://schemas.microsoft.com/office/drawing/2014/main" id="{283FD7D2-5085-4A1F-83F5-A16BFBA4F88F}"/>
              </a:ext>
            </a:extLst>
          </p:cNvPr>
          <p:cNvSpPr txBox="1">
            <a:spLocks noChangeArrowheads="1"/>
          </p:cNvSpPr>
          <p:nvPr/>
        </p:nvSpPr>
        <p:spPr bwMode="auto">
          <a:xfrm>
            <a:off x="180975" y="1274763"/>
            <a:ext cx="9071545" cy="2609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a:solidFill>
                  <a:srgbClr val="5F5F5F"/>
                </a:solidFill>
              </a:rPr>
              <a:t>USB</a:t>
            </a:r>
            <a:r>
              <a:rPr lang="ja-JP" altLang="en-US" sz="2000" kern="0" dirty="0">
                <a:solidFill>
                  <a:srgbClr val="5F5F5F"/>
                </a:solidFill>
              </a:rPr>
              <a:t>メモリで配布</a:t>
            </a:r>
            <a:endParaRPr lang="en-US" altLang="ja-JP" sz="2000" kern="0" dirty="0">
              <a:solidFill>
                <a:srgbClr val="5F5F5F"/>
              </a:solidFill>
            </a:endParaRPr>
          </a:p>
          <a:p>
            <a:pPr lvl="1" eaLnBrk="1" hangingPunct="1">
              <a:lnSpc>
                <a:spcPct val="80000"/>
              </a:lnSpc>
              <a:defRPr/>
            </a:pPr>
            <a:r>
              <a:rPr lang="ja-JP" altLang="en-US" sz="1600" kern="0" dirty="0">
                <a:solidFill>
                  <a:srgbClr val="5F5F5F"/>
                </a:solidFill>
              </a:rPr>
              <a:t>「</a:t>
            </a:r>
            <a:r>
              <a:rPr lang="en-US" altLang="ja-JP" sz="1600" kern="0" dirty="0">
                <a:solidFill>
                  <a:srgbClr val="5F5F5F"/>
                </a:solidFill>
              </a:rPr>
              <a:t>WEB</a:t>
            </a:r>
            <a:r>
              <a:rPr lang="ja-JP" altLang="en-US" sz="1600" kern="0" dirty="0">
                <a:solidFill>
                  <a:srgbClr val="5F5F5F"/>
                </a:solidFill>
              </a:rPr>
              <a:t>ページ」フォルダの</a:t>
            </a:r>
            <a:r>
              <a:rPr lang="en-US" altLang="ja-JP" sz="1600" kern="0" dirty="0">
                <a:solidFill>
                  <a:srgbClr val="5F5F5F"/>
                </a:solidFill>
              </a:rPr>
              <a:t>HTML</a:t>
            </a:r>
            <a:r>
              <a:rPr lang="ja-JP" altLang="en-US" sz="1600" kern="0" dirty="0">
                <a:solidFill>
                  <a:srgbClr val="5F5F5F"/>
                </a:solidFill>
              </a:rPr>
              <a:t>ファイルを開く</a:t>
            </a:r>
            <a:endParaRPr lang="en-US" altLang="ja-JP" sz="1600" kern="0" dirty="0">
              <a:solidFill>
                <a:srgbClr val="5F5F5F"/>
              </a:solidFill>
            </a:endParaRPr>
          </a:p>
          <a:p>
            <a:pPr lvl="2" eaLnBrk="1" hangingPunct="1">
              <a:lnSpc>
                <a:spcPct val="80000"/>
              </a:lnSpc>
              <a:defRPr/>
            </a:pPr>
            <a:r>
              <a:rPr lang="ja-JP" altLang="en-US" sz="1400" kern="0" dirty="0">
                <a:solidFill>
                  <a:srgbClr val="5F5F5F"/>
                </a:solidFill>
              </a:rPr>
              <a:t>チュートリアル</a:t>
            </a:r>
            <a:r>
              <a:rPr lang="en-US" altLang="ja-JP" sz="1400" kern="0" dirty="0">
                <a:solidFill>
                  <a:srgbClr val="5F5F5F"/>
                </a:solidFill>
              </a:rPr>
              <a:t>(RTM</a:t>
            </a:r>
            <a:r>
              <a:rPr lang="ja-JP" altLang="en-US" sz="1400" kern="0" dirty="0">
                <a:solidFill>
                  <a:srgbClr val="5F5F5F"/>
                </a:solidFill>
              </a:rPr>
              <a:t>講習会、</a:t>
            </a:r>
            <a:r>
              <a:rPr lang="en-US" altLang="ja-JP" sz="1400" kern="0" dirty="0">
                <a:solidFill>
                  <a:srgbClr val="5F5F5F"/>
                </a:solidFill>
              </a:rPr>
              <a:t>Windows</a:t>
            </a:r>
            <a:r>
              <a:rPr lang="ja-JP" altLang="en-US" sz="1400" kern="0" dirty="0" err="1">
                <a:solidFill>
                  <a:srgbClr val="5F5F5F"/>
                </a:solidFill>
              </a:rPr>
              <a:t>、</a:t>
            </a:r>
            <a:r>
              <a:rPr lang="ja-JP" altLang="en-US" sz="1400" kern="0" dirty="0">
                <a:solidFill>
                  <a:srgbClr val="5F5F5F"/>
                </a:solidFill>
              </a:rPr>
              <a:t>第</a:t>
            </a:r>
            <a:r>
              <a:rPr lang="en-US" altLang="ja-JP" sz="1400" kern="0" dirty="0">
                <a:solidFill>
                  <a:srgbClr val="5F5F5F"/>
                </a:solidFill>
              </a:rPr>
              <a:t>2</a:t>
            </a:r>
            <a:r>
              <a:rPr lang="ja-JP" altLang="en-US" sz="1400" kern="0" dirty="0">
                <a:solidFill>
                  <a:srgbClr val="5F5F5F"/>
                </a:solidFill>
              </a:rPr>
              <a:t>部</a:t>
            </a:r>
            <a:r>
              <a:rPr lang="en-US" altLang="ja-JP" sz="1400" kern="0" dirty="0">
                <a:solidFill>
                  <a:srgbClr val="5F5F5F"/>
                </a:solidFill>
              </a:rPr>
              <a:t>) _ OpenRTM-aist.html</a:t>
            </a:r>
          </a:p>
          <a:p>
            <a:pPr lvl="2" eaLnBrk="1" hangingPunct="1">
              <a:lnSpc>
                <a:spcPct val="80000"/>
              </a:lnSpc>
              <a:defRPr/>
            </a:pPr>
            <a:r>
              <a:rPr lang="ja-JP" altLang="en-US" sz="1400" kern="0" dirty="0">
                <a:solidFill>
                  <a:srgbClr val="5F5F5F"/>
                </a:solidFill>
              </a:rPr>
              <a:t>チュートリアル</a:t>
            </a:r>
            <a:r>
              <a:rPr lang="en-US" altLang="ja-JP" sz="1400" kern="0" dirty="0">
                <a:solidFill>
                  <a:srgbClr val="5F5F5F"/>
                </a:solidFill>
              </a:rPr>
              <a:t>(RTM</a:t>
            </a:r>
            <a:r>
              <a:rPr lang="ja-JP" altLang="en-US" sz="1400" kern="0" dirty="0">
                <a:solidFill>
                  <a:srgbClr val="5F5F5F"/>
                </a:solidFill>
              </a:rPr>
              <a:t>講習会、</a:t>
            </a:r>
            <a:r>
              <a:rPr lang="en-US" altLang="ja-JP" sz="1400" kern="0" dirty="0">
                <a:solidFill>
                  <a:srgbClr val="5F5F5F"/>
                </a:solidFill>
              </a:rPr>
              <a:t>Ubuntu</a:t>
            </a:r>
            <a:r>
              <a:rPr lang="ja-JP" altLang="en-US" sz="1400" kern="0" dirty="0" err="1">
                <a:solidFill>
                  <a:srgbClr val="5F5F5F"/>
                </a:solidFill>
              </a:rPr>
              <a:t>、</a:t>
            </a:r>
            <a:r>
              <a:rPr lang="ja-JP" altLang="en-US" sz="1400" kern="0" dirty="0">
                <a:solidFill>
                  <a:srgbClr val="5F5F5F"/>
                </a:solidFill>
              </a:rPr>
              <a:t>第</a:t>
            </a:r>
            <a:r>
              <a:rPr lang="en-US" altLang="ja-JP" sz="1400" kern="0" dirty="0">
                <a:solidFill>
                  <a:srgbClr val="5F5F5F"/>
                </a:solidFill>
              </a:rPr>
              <a:t>2</a:t>
            </a:r>
            <a:r>
              <a:rPr lang="ja-JP" altLang="en-US" sz="1400" kern="0" dirty="0">
                <a:solidFill>
                  <a:srgbClr val="5F5F5F"/>
                </a:solidFill>
              </a:rPr>
              <a:t>部</a:t>
            </a:r>
            <a:r>
              <a:rPr lang="en-US" altLang="ja-JP" sz="1400" kern="0" dirty="0">
                <a:solidFill>
                  <a:srgbClr val="5F5F5F"/>
                </a:solidFill>
              </a:rPr>
              <a:t>) _ OpenRTM-aist.html</a:t>
            </a:r>
          </a:p>
          <a:p>
            <a:pPr eaLnBrk="1" hangingPunct="1">
              <a:lnSpc>
                <a:spcPct val="80000"/>
              </a:lnSpc>
              <a:defRPr/>
            </a:pPr>
            <a:r>
              <a:rPr lang="ja-JP" altLang="en-US" sz="2000" kern="0" dirty="0">
                <a:solidFill>
                  <a:srgbClr val="5F5F5F"/>
                </a:solidFill>
              </a:rPr>
              <a:t>もしくは</a:t>
            </a:r>
            <a:r>
              <a:rPr lang="en-US" altLang="ja-JP" sz="2000" kern="0" dirty="0">
                <a:solidFill>
                  <a:srgbClr val="5F5F5F"/>
                </a:solidFill>
              </a:rPr>
              <a:t>RT</a:t>
            </a:r>
            <a:r>
              <a:rPr lang="ja-JP" altLang="en-US" sz="2000" kern="0" dirty="0">
                <a:solidFill>
                  <a:srgbClr val="5F5F5F"/>
                </a:solidFill>
              </a:rPr>
              <a:t>ミドルウェア講習会のページからリンクをクリック</a:t>
            </a:r>
            <a:endParaRPr lang="en-US" altLang="ja-JP" sz="2000" kern="0" dirty="0">
              <a:solidFill>
                <a:srgbClr val="5F5F5F"/>
              </a:solidFill>
            </a:endParaRPr>
          </a:p>
          <a:p>
            <a:pPr lvl="1" eaLnBrk="1" hangingPunct="1">
              <a:lnSpc>
                <a:spcPct val="80000"/>
              </a:lnSpc>
              <a:defRPr/>
            </a:pPr>
            <a:r>
              <a:rPr lang="ja-JP" altLang="en-US" sz="1600" kern="0" dirty="0">
                <a:solidFill>
                  <a:srgbClr val="5F5F5F"/>
                </a:solidFill>
              </a:rPr>
              <a:t>チュートリアル</a:t>
            </a:r>
            <a:r>
              <a:rPr lang="en-US" altLang="ja-JP" sz="1600" kern="0" dirty="0">
                <a:solidFill>
                  <a:srgbClr val="5F5F5F"/>
                </a:solidFill>
              </a:rPr>
              <a:t>(</a:t>
            </a:r>
            <a:r>
              <a:rPr lang="ja-JP" altLang="en-US" sz="1600" kern="0" dirty="0">
                <a:solidFill>
                  <a:srgbClr val="5F5F5F"/>
                </a:solidFill>
              </a:rPr>
              <a:t>第</a:t>
            </a:r>
            <a:r>
              <a:rPr lang="en-US" altLang="ja-JP" sz="1600" kern="0" dirty="0">
                <a:solidFill>
                  <a:srgbClr val="5F5F5F"/>
                </a:solidFill>
              </a:rPr>
              <a:t>2</a:t>
            </a:r>
            <a:r>
              <a:rPr lang="ja-JP" altLang="en-US" sz="1600" kern="0" dirty="0">
                <a:solidFill>
                  <a:srgbClr val="5F5F5F"/>
                </a:solidFill>
              </a:rPr>
              <a:t>部、</a:t>
            </a:r>
            <a:r>
              <a:rPr lang="en-US" altLang="ja-JP" sz="1600" kern="0" dirty="0">
                <a:solidFill>
                  <a:srgbClr val="5F5F5F"/>
                </a:solidFill>
              </a:rPr>
              <a:t>Windows)</a:t>
            </a:r>
          </a:p>
          <a:p>
            <a:pPr lvl="1" eaLnBrk="1" hangingPunct="1">
              <a:lnSpc>
                <a:spcPct val="80000"/>
              </a:lnSpc>
              <a:defRPr/>
            </a:pPr>
            <a:r>
              <a:rPr lang="ja-JP" altLang="en-US" sz="1600" kern="0" dirty="0">
                <a:solidFill>
                  <a:srgbClr val="5F5F5F"/>
                </a:solidFill>
              </a:rPr>
              <a:t>チュートリアル</a:t>
            </a:r>
            <a:r>
              <a:rPr lang="en-US" altLang="ja-JP" sz="1600" kern="0" dirty="0">
                <a:solidFill>
                  <a:srgbClr val="5F5F5F"/>
                </a:solidFill>
              </a:rPr>
              <a:t>(</a:t>
            </a:r>
            <a:r>
              <a:rPr lang="ja-JP" altLang="en-US" sz="1600" kern="0" dirty="0">
                <a:solidFill>
                  <a:srgbClr val="5F5F5F"/>
                </a:solidFill>
              </a:rPr>
              <a:t>第</a:t>
            </a:r>
            <a:r>
              <a:rPr lang="en-US" altLang="ja-JP" sz="1600" kern="0" dirty="0">
                <a:solidFill>
                  <a:srgbClr val="5F5F5F"/>
                </a:solidFill>
              </a:rPr>
              <a:t>2</a:t>
            </a:r>
            <a:r>
              <a:rPr lang="ja-JP" altLang="en-US" sz="1600" kern="0" dirty="0">
                <a:solidFill>
                  <a:srgbClr val="5F5F5F"/>
                </a:solidFill>
              </a:rPr>
              <a:t>部、</a:t>
            </a:r>
            <a:r>
              <a:rPr lang="en-US" altLang="ja-JP" sz="1600" kern="0" dirty="0">
                <a:solidFill>
                  <a:srgbClr val="5F5F5F"/>
                </a:solidFill>
              </a:rPr>
              <a:t>Ubuntu)</a:t>
            </a:r>
          </a:p>
        </p:txBody>
      </p:sp>
      <p:sp>
        <p:nvSpPr>
          <p:cNvPr id="4" name="正方形/長方形 3">
            <a:extLst>
              <a:ext uri="{FF2B5EF4-FFF2-40B4-BE49-F238E27FC236}">
                <a16:creationId xmlns:a16="http://schemas.microsoft.com/office/drawing/2014/main" id="{B46491D7-3356-4F35-834C-8AD4A8CFBEC1}"/>
              </a:ext>
            </a:extLst>
          </p:cNvPr>
          <p:cNvSpPr/>
          <p:nvPr/>
        </p:nvSpPr>
        <p:spPr>
          <a:xfrm>
            <a:off x="3536885" y="5859270"/>
            <a:ext cx="1530170" cy="3150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スライド番号プレースホルダ 1">
            <a:extLst>
              <a:ext uri="{FF2B5EF4-FFF2-40B4-BE49-F238E27FC236}">
                <a16:creationId xmlns:a16="http://schemas.microsoft.com/office/drawing/2014/main" id="{E9AB5B36-CC62-4946-855D-350A158498D8}"/>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BDF421FE-D1ED-40C0-ABAE-E40D23881E56}" type="slidenum">
              <a:rPr lang="en-US" altLang="ja-JP" sz="1400" smtClean="0"/>
              <a:pPr>
                <a:spcBef>
                  <a:spcPct val="0"/>
                </a:spcBef>
                <a:buFontTx/>
                <a:buNone/>
              </a:pPr>
              <a:t>18</a:t>
            </a:fld>
            <a:endParaRPr lang="en-US" altLang="ja-JP" sz="1400"/>
          </a:p>
        </p:txBody>
      </p:sp>
      <p:sp>
        <p:nvSpPr>
          <p:cNvPr id="35843" name="スライド番号プレースホルダ 3">
            <a:extLst>
              <a:ext uri="{FF2B5EF4-FFF2-40B4-BE49-F238E27FC236}">
                <a16:creationId xmlns:a16="http://schemas.microsoft.com/office/drawing/2014/main" id="{30BD0899-5B33-4698-9908-233A2C502E46}"/>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E552CCD9-D116-4364-A6A7-347F49CE2BE6}" type="slidenum">
              <a:rPr lang="en-US" altLang="ja-JP" sz="1400"/>
              <a:pPr algn="r" eaLnBrk="1" hangingPunct="1">
                <a:spcBef>
                  <a:spcPct val="0"/>
                </a:spcBef>
                <a:buFontTx/>
                <a:buNone/>
              </a:pPr>
              <a:t>18</a:t>
            </a:fld>
            <a:endParaRPr lang="en-US" altLang="ja-JP" sz="1400"/>
          </a:p>
        </p:txBody>
      </p:sp>
      <p:sp>
        <p:nvSpPr>
          <p:cNvPr id="35844" name="Rectangle 11">
            <a:extLst>
              <a:ext uri="{FF2B5EF4-FFF2-40B4-BE49-F238E27FC236}">
                <a16:creationId xmlns:a16="http://schemas.microsoft.com/office/drawing/2014/main" id="{A077697F-5DC0-41CF-ABD3-3D2232AAC055}"/>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プロジェクト作成</a:t>
            </a:r>
            <a:endParaRPr lang="en-US" altLang="ja-JP">
              <a:solidFill>
                <a:srgbClr val="5F5F5F"/>
              </a:solidFill>
            </a:endParaRPr>
          </a:p>
        </p:txBody>
      </p:sp>
      <p:sp>
        <p:nvSpPr>
          <p:cNvPr id="9" name="右矢印 8">
            <a:extLst>
              <a:ext uri="{FF2B5EF4-FFF2-40B4-BE49-F238E27FC236}">
                <a16:creationId xmlns:a16="http://schemas.microsoft.com/office/drawing/2014/main" id="{0E458B9E-984E-4411-BE50-D8C3C7E62D4B}"/>
              </a:ext>
            </a:extLst>
          </p:cNvPr>
          <p:cNvSpPr/>
          <p:nvPr/>
        </p:nvSpPr>
        <p:spPr>
          <a:xfrm>
            <a:off x="4124325" y="2154238"/>
            <a:ext cx="5381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10" name="Rectangle 2">
            <a:extLst>
              <a:ext uri="{FF2B5EF4-FFF2-40B4-BE49-F238E27FC236}">
                <a16:creationId xmlns:a16="http://schemas.microsoft.com/office/drawing/2014/main" id="{6BD73C90-6882-4CAC-98F8-3E8985BDA3C1}"/>
              </a:ext>
            </a:extLst>
          </p:cNvPr>
          <p:cNvSpPr txBox="1">
            <a:spLocks noChangeArrowheads="1"/>
          </p:cNvSpPr>
          <p:nvPr/>
        </p:nvSpPr>
        <p:spPr bwMode="auto">
          <a:xfrm>
            <a:off x="412750" y="3924300"/>
            <a:ext cx="7915275" cy="247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err="1">
                <a:solidFill>
                  <a:srgbClr val="5F5F5F"/>
                </a:solidFill>
              </a:rPr>
              <a:t>OpenRTP</a:t>
            </a:r>
            <a:r>
              <a:rPr lang="ja-JP" altLang="en-US" sz="1800" kern="0" dirty="0">
                <a:solidFill>
                  <a:srgbClr val="5F5F5F"/>
                </a:solidFill>
              </a:rPr>
              <a:t>起動時にワークスペースに指定したディレクトリに「</a:t>
            </a:r>
            <a:r>
              <a:rPr lang="en-US" altLang="ja-JP" sz="1800" kern="0" dirty="0" err="1">
                <a:solidFill>
                  <a:srgbClr val="5F5F5F"/>
                </a:solidFill>
              </a:rPr>
              <a:t>RobotController</a:t>
            </a:r>
            <a:r>
              <a:rPr lang="ja-JP" altLang="en-US" sz="1800" kern="0" dirty="0">
                <a:solidFill>
                  <a:srgbClr val="5F5F5F"/>
                </a:solidFill>
              </a:rPr>
              <a:t>」というフォルダが作成される</a:t>
            </a:r>
            <a:endParaRPr lang="en-US" altLang="ja-JP" sz="1800" kern="0" dirty="0">
              <a:solidFill>
                <a:srgbClr val="5F5F5F"/>
              </a:solidFill>
            </a:endParaRPr>
          </a:p>
          <a:p>
            <a:pPr lvl="1" eaLnBrk="1" hangingPunct="1">
              <a:lnSpc>
                <a:spcPct val="80000"/>
              </a:lnSpc>
              <a:defRPr/>
            </a:pPr>
            <a:r>
              <a:rPr lang="ja-JP" altLang="en-US" sz="1400" kern="0" dirty="0">
                <a:solidFill>
                  <a:srgbClr val="5F5F5F"/>
                </a:solidFill>
              </a:rPr>
              <a:t>この時点では「</a:t>
            </a:r>
            <a:r>
              <a:rPr lang="en-US" altLang="ja-JP" sz="1400" kern="0" dirty="0">
                <a:solidFill>
                  <a:srgbClr val="5F5F5F"/>
                </a:solidFill>
              </a:rPr>
              <a:t>RTC.xml</a:t>
            </a:r>
            <a:r>
              <a:rPr lang="ja-JP" altLang="en-US" sz="1400" kern="0" dirty="0">
                <a:solidFill>
                  <a:srgbClr val="5F5F5F"/>
                </a:solidFill>
              </a:rPr>
              <a:t>」と「</a:t>
            </a:r>
            <a:r>
              <a:rPr lang="en-US" altLang="ja-JP" sz="1400" kern="0" dirty="0">
                <a:solidFill>
                  <a:srgbClr val="5F5F5F"/>
                </a:solidFill>
              </a:rPr>
              <a:t>.project</a:t>
            </a:r>
            <a:r>
              <a:rPr lang="ja-JP" altLang="en-US" sz="1400" kern="0" dirty="0">
                <a:solidFill>
                  <a:srgbClr val="5F5F5F"/>
                </a:solidFill>
              </a:rPr>
              <a:t>」のみが生成されている</a:t>
            </a:r>
            <a:endParaRPr lang="en-US" altLang="ja-JP" sz="1400" kern="0" dirty="0">
              <a:solidFill>
                <a:srgbClr val="5F5F5F"/>
              </a:solidFill>
            </a:endParaRPr>
          </a:p>
          <a:p>
            <a:pPr eaLnBrk="1" hangingPunct="1">
              <a:lnSpc>
                <a:spcPct val="80000"/>
              </a:lnSpc>
              <a:defRPr/>
            </a:pPr>
            <a:r>
              <a:rPr lang="ja-JP" altLang="en-US" sz="1800" kern="0" dirty="0">
                <a:solidFill>
                  <a:srgbClr val="5F5F5F"/>
                </a:solidFill>
              </a:rPr>
              <a:t>以下の項目が設定する</a:t>
            </a:r>
            <a:endParaRPr lang="en-US" altLang="ja-JP" sz="1800" kern="0" dirty="0">
              <a:solidFill>
                <a:srgbClr val="5F5F5F"/>
              </a:solidFill>
            </a:endParaRPr>
          </a:p>
          <a:p>
            <a:pPr lvl="1" eaLnBrk="1" hangingPunct="1">
              <a:lnSpc>
                <a:spcPct val="80000"/>
              </a:lnSpc>
              <a:defRPr/>
            </a:pPr>
            <a:r>
              <a:rPr lang="ja-JP" altLang="en-US" sz="1400" kern="0" dirty="0">
                <a:solidFill>
                  <a:srgbClr val="5F5F5F"/>
                </a:solidFill>
              </a:rPr>
              <a:t>基本プロファイル</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アクティビティ・プロファイル</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データポート・プロファイル</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サービスポート・プロファイル</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コンフィギュレーション</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ドキュメント</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言語環境</a:t>
            </a:r>
            <a:endParaRPr lang="en-US" altLang="ja-JP" sz="1400" kern="0" dirty="0">
              <a:solidFill>
                <a:srgbClr val="5F5F5F"/>
              </a:solidFill>
            </a:endParaRPr>
          </a:p>
          <a:p>
            <a:pPr lvl="1" eaLnBrk="1" hangingPunct="1">
              <a:lnSpc>
                <a:spcPct val="80000"/>
              </a:lnSpc>
              <a:defRPr/>
            </a:pPr>
            <a:r>
              <a:rPr lang="en-US" altLang="ja-JP" sz="1400" kern="0" dirty="0">
                <a:solidFill>
                  <a:srgbClr val="5F5F5F"/>
                </a:solidFill>
              </a:rPr>
              <a:t>RTC.xml</a:t>
            </a:r>
          </a:p>
        </p:txBody>
      </p:sp>
      <p:pic>
        <p:nvPicPr>
          <p:cNvPr id="35847" name="図 1">
            <a:extLst>
              <a:ext uri="{FF2B5EF4-FFF2-40B4-BE49-F238E27FC236}">
                <a16:creationId xmlns:a16="http://schemas.microsoft.com/office/drawing/2014/main" id="{C6D780C4-31F4-4850-B506-3F81B9FFEF4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438" y="1233488"/>
            <a:ext cx="3973512" cy="2389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48" name="図 1">
            <a:extLst>
              <a:ext uri="{FF2B5EF4-FFF2-40B4-BE49-F238E27FC236}">
                <a16:creationId xmlns:a16="http://schemas.microsoft.com/office/drawing/2014/main" id="{F1B9D655-7204-4F39-937F-F579478A40C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10138" y="1195388"/>
            <a:ext cx="4075112" cy="2659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スライド番号プレースホルダ 1">
            <a:extLst>
              <a:ext uri="{FF2B5EF4-FFF2-40B4-BE49-F238E27FC236}">
                <a16:creationId xmlns:a16="http://schemas.microsoft.com/office/drawing/2014/main" id="{0F44551B-7378-48B9-BF41-BDC00889745C}"/>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5801D118-944C-47B6-9098-DC6F5B3B12E9}" type="slidenum">
              <a:rPr lang="en-US" altLang="ja-JP" sz="1400" smtClean="0"/>
              <a:pPr>
                <a:spcBef>
                  <a:spcPct val="0"/>
                </a:spcBef>
                <a:buFontTx/>
                <a:buNone/>
              </a:pPr>
              <a:t>19</a:t>
            </a:fld>
            <a:endParaRPr lang="en-US" altLang="ja-JP" sz="1400"/>
          </a:p>
        </p:txBody>
      </p:sp>
      <p:sp>
        <p:nvSpPr>
          <p:cNvPr id="37891" name="スライド番号プレースホルダ 3">
            <a:extLst>
              <a:ext uri="{FF2B5EF4-FFF2-40B4-BE49-F238E27FC236}">
                <a16:creationId xmlns:a16="http://schemas.microsoft.com/office/drawing/2014/main" id="{46EA2A9B-00BD-42C6-9C56-490A10697707}"/>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AE853573-852B-410E-8B00-229C32C63341}" type="slidenum">
              <a:rPr lang="en-US" altLang="ja-JP" sz="1400"/>
              <a:pPr algn="r" eaLnBrk="1" hangingPunct="1">
                <a:spcBef>
                  <a:spcPct val="0"/>
                </a:spcBef>
                <a:buFontTx/>
                <a:buNone/>
              </a:pPr>
              <a:t>19</a:t>
            </a:fld>
            <a:endParaRPr lang="en-US" altLang="ja-JP" sz="1400"/>
          </a:p>
        </p:txBody>
      </p:sp>
      <p:sp>
        <p:nvSpPr>
          <p:cNvPr id="37892" name="Rectangle 11">
            <a:extLst>
              <a:ext uri="{FF2B5EF4-FFF2-40B4-BE49-F238E27FC236}">
                <a16:creationId xmlns:a16="http://schemas.microsoft.com/office/drawing/2014/main" id="{507080E7-B64E-4748-B020-63FFBF8FD167}"/>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基本プロファイルの入力</a:t>
            </a:r>
            <a:endParaRPr lang="en-US" altLang="ja-JP">
              <a:solidFill>
                <a:srgbClr val="5F5F5F"/>
              </a:solidFill>
            </a:endParaRPr>
          </a:p>
        </p:txBody>
      </p:sp>
      <p:sp>
        <p:nvSpPr>
          <p:cNvPr id="8" name="Rectangle 2">
            <a:extLst>
              <a:ext uri="{FF2B5EF4-FFF2-40B4-BE49-F238E27FC236}">
                <a16:creationId xmlns:a16="http://schemas.microsoft.com/office/drawing/2014/main" id="{F549C190-1936-4060-866E-A453EE7E6200}"/>
              </a:ext>
            </a:extLst>
          </p:cNvPr>
          <p:cNvSpPr txBox="1">
            <a:spLocks noChangeArrowheads="1"/>
          </p:cNvSpPr>
          <p:nvPr/>
        </p:nvSpPr>
        <p:spPr bwMode="auto">
          <a:xfrm>
            <a:off x="457200" y="1296988"/>
            <a:ext cx="7915275" cy="78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RT</a:t>
            </a:r>
            <a:r>
              <a:rPr lang="ja-JP" altLang="en-US" sz="1800" kern="0" dirty="0">
                <a:solidFill>
                  <a:srgbClr val="5F5F5F"/>
                </a:solidFill>
              </a:rPr>
              <a:t>コンポーネントのプロファイル情報など，コンポーネントの基本情報を設定．</a:t>
            </a:r>
            <a:endParaRPr lang="en-US" altLang="ja-JP" sz="1800" kern="0" dirty="0">
              <a:solidFill>
                <a:srgbClr val="5F5F5F"/>
              </a:solidFill>
            </a:endParaRPr>
          </a:p>
          <a:p>
            <a:pPr eaLnBrk="1" hangingPunct="1">
              <a:lnSpc>
                <a:spcPct val="80000"/>
              </a:lnSpc>
              <a:defRPr/>
            </a:pPr>
            <a:r>
              <a:rPr lang="ja-JP" altLang="en-US" sz="1800" kern="0" dirty="0">
                <a:solidFill>
                  <a:srgbClr val="5F5F5F"/>
                </a:solidFill>
              </a:rPr>
              <a:t>コード生成，インポート</a:t>
            </a:r>
            <a:r>
              <a:rPr lang="en-US" altLang="ja-JP" sz="1800" kern="0" dirty="0">
                <a:solidFill>
                  <a:srgbClr val="5F5F5F"/>
                </a:solidFill>
              </a:rPr>
              <a:t>/</a:t>
            </a:r>
            <a:r>
              <a:rPr lang="ja-JP" altLang="en-US" sz="1800" kern="0" dirty="0">
                <a:solidFill>
                  <a:srgbClr val="5F5F5F"/>
                </a:solidFill>
              </a:rPr>
              <a:t>エクスポート，パッケージング処理を実行</a:t>
            </a:r>
            <a:endParaRPr lang="en-US" altLang="ja-JP" sz="1800" kern="0" dirty="0">
              <a:solidFill>
                <a:srgbClr val="5F5F5F"/>
              </a:solidFill>
            </a:endParaRPr>
          </a:p>
        </p:txBody>
      </p:sp>
      <p:pic>
        <p:nvPicPr>
          <p:cNvPr id="37894" name="図 2">
            <a:extLst>
              <a:ext uri="{FF2B5EF4-FFF2-40B4-BE49-F238E27FC236}">
                <a16:creationId xmlns:a16="http://schemas.microsoft.com/office/drawing/2014/main" id="{DEA01AF7-80B5-48C9-82D9-D045F33FF17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71550" y="1943100"/>
            <a:ext cx="7367588" cy="4751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スライド番号プレースホルダ 1">
            <a:extLst>
              <a:ext uri="{FF2B5EF4-FFF2-40B4-BE49-F238E27FC236}">
                <a16:creationId xmlns:a16="http://schemas.microsoft.com/office/drawing/2014/main" id="{2AB9BE1F-6B4A-473E-B566-5D169DC0218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57C1F300-389C-41C2-8B9F-6D9BF8150049}" type="slidenum">
              <a:rPr lang="en-US" altLang="ja-JP" sz="1400" smtClean="0"/>
              <a:pPr>
                <a:spcBef>
                  <a:spcPct val="0"/>
                </a:spcBef>
                <a:buFontTx/>
                <a:buNone/>
              </a:pPr>
              <a:t>2</a:t>
            </a:fld>
            <a:endParaRPr lang="en-US" altLang="ja-JP" sz="1400"/>
          </a:p>
        </p:txBody>
      </p:sp>
      <p:sp>
        <p:nvSpPr>
          <p:cNvPr id="6147" name="スライド番号プレースホルダ 3">
            <a:extLst>
              <a:ext uri="{FF2B5EF4-FFF2-40B4-BE49-F238E27FC236}">
                <a16:creationId xmlns:a16="http://schemas.microsoft.com/office/drawing/2014/main" id="{C72AB012-0506-4F18-839E-2B9657A9FCA0}"/>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C864AF5D-89B8-4CAE-A8BC-30158EF1270E}" type="slidenum">
              <a:rPr lang="en-US" altLang="ja-JP" sz="1400"/>
              <a:pPr algn="r" eaLnBrk="1" hangingPunct="1">
                <a:spcBef>
                  <a:spcPct val="0"/>
                </a:spcBef>
                <a:buFontTx/>
                <a:buNone/>
              </a:pPr>
              <a:t>2</a:t>
            </a:fld>
            <a:endParaRPr lang="en-US" altLang="ja-JP" sz="1400"/>
          </a:p>
        </p:txBody>
      </p:sp>
      <p:sp>
        <p:nvSpPr>
          <p:cNvPr id="6148" name="Rectangle 2">
            <a:extLst>
              <a:ext uri="{FF2B5EF4-FFF2-40B4-BE49-F238E27FC236}">
                <a16:creationId xmlns:a16="http://schemas.microsoft.com/office/drawing/2014/main" id="{EB33353A-85FD-441B-AB0D-C2926DCF4AEA}"/>
              </a:ext>
            </a:extLst>
          </p:cNvPr>
          <p:cNvSpPr>
            <a:spLocks noGrp="1" noChangeArrowheads="1"/>
          </p:cNvSpPr>
          <p:nvPr>
            <p:ph type="body" idx="4294967295"/>
          </p:nvPr>
        </p:nvSpPr>
        <p:spPr>
          <a:xfrm>
            <a:off x="457200" y="1223962"/>
            <a:ext cx="7915275" cy="4995347"/>
          </a:xfrm>
        </p:spPr>
        <p:txBody>
          <a:bodyPr/>
          <a:lstStyle/>
          <a:p>
            <a:pPr eaLnBrk="1" hangingPunct="1">
              <a:lnSpc>
                <a:spcPct val="80000"/>
              </a:lnSpc>
            </a:pPr>
            <a:r>
              <a:rPr lang="en-US" altLang="ja-JP" sz="2000" dirty="0">
                <a:solidFill>
                  <a:srgbClr val="5F5F5F"/>
                </a:solidFill>
              </a:rPr>
              <a:t>ppt</a:t>
            </a:r>
          </a:p>
          <a:p>
            <a:pPr lvl="1" eaLnBrk="1" hangingPunct="1">
              <a:lnSpc>
                <a:spcPct val="80000"/>
              </a:lnSpc>
            </a:pPr>
            <a:r>
              <a:rPr lang="ja-JP" altLang="en-US" sz="1600" dirty="0">
                <a:solidFill>
                  <a:srgbClr val="5F5F5F"/>
                </a:solidFill>
              </a:rPr>
              <a:t>第</a:t>
            </a:r>
            <a:r>
              <a:rPr lang="en-US" altLang="ja-JP" sz="1600" dirty="0">
                <a:solidFill>
                  <a:srgbClr val="5F5F5F"/>
                </a:solidFill>
              </a:rPr>
              <a:t>2</a:t>
            </a:r>
            <a:r>
              <a:rPr lang="ja-JP" altLang="en-US" sz="1600" dirty="0">
                <a:solidFill>
                  <a:srgbClr val="5F5F5F"/>
                </a:solidFill>
              </a:rPr>
              <a:t>部、第</a:t>
            </a:r>
            <a:r>
              <a:rPr lang="en-US" altLang="ja-JP" sz="1600" dirty="0">
                <a:solidFill>
                  <a:srgbClr val="5F5F5F"/>
                </a:solidFill>
              </a:rPr>
              <a:t>3</a:t>
            </a:r>
            <a:r>
              <a:rPr lang="ja-JP" altLang="en-US" sz="1600" dirty="0">
                <a:solidFill>
                  <a:srgbClr val="5F5F5F"/>
                </a:solidFill>
              </a:rPr>
              <a:t>部のスライド</a:t>
            </a:r>
            <a:endParaRPr lang="en-US" altLang="zh-TW" sz="1800" dirty="0">
              <a:solidFill>
                <a:srgbClr val="5F5F5F"/>
              </a:solidFill>
            </a:endParaRPr>
          </a:p>
          <a:p>
            <a:pPr eaLnBrk="1" hangingPunct="1">
              <a:lnSpc>
                <a:spcPct val="80000"/>
              </a:lnSpc>
            </a:pPr>
            <a:r>
              <a:rPr lang="en-US" altLang="zh-TW" sz="2000" dirty="0">
                <a:solidFill>
                  <a:srgbClr val="5F5F5F"/>
                </a:solidFill>
              </a:rPr>
              <a:t>WEB</a:t>
            </a:r>
            <a:r>
              <a:rPr lang="ja-JP" altLang="en-US" sz="2000" dirty="0">
                <a:solidFill>
                  <a:srgbClr val="5F5F5F"/>
                </a:solidFill>
              </a:rPr>
              <a:t>ページ</a:t>
            </a:r>
            <a:r>
              <a:rPr lang="en-US" altLang="ja-JP" sz="2000" dirty="0">
                <a:solidFill>
                  <a:srgbClr val="5F5F5F"/>
                </a:solidFill>
              </a:rPr>
              <a:t>(</a:t>
            </a:r>
            <a:r>
              <a:rPr lang="ja-JP" altLang="en-US" sz="2000" dirty="0">
                <a:solidFill>
                  <a:srgbClr val="5F5F5F"/>
                </a:solidFill>
              </a:rPr>
              <a:t>手順を記載したページ</a:t>
            </a:r>
            <a:r>
              <a:rPr lang="en-US" altLang="ja-JP" sz="2000" dirty="0">
                <a:solidFill>
                  <a:srgbClr val="5F5F5F"/>
                </a:solidFill>
              </a:rPr>
              <a:t>)</a:t>
            </a:r>
          </a:p>
          <a:p>
            <a:pPr lvl="1" eaLnBrk="1" hangingPunct="1">
              <a:lnSpc>
                <a:spcPct val="80000"/>
              </a:lnSpc>
            </a:pPr>
            <a:r>
              <a:rPr lang="ja-JP" altLang="en-US" sz="1600" dirty="0">
                <a:solidFill>
                  <a:srgbClr val="5F5F5F"/>
                </a:solidFill>
              </a:rPr>
              <a:t>第</a:t>
            </a:r>
            <a:r>
              <a:rPr lang="en-US" altLang="ja-JP" sz="1600" dirty="0">
                <a:solidFill>
                  <a:srgbClr val="5F5F5F"/>
                </a:solidFill>
              </a:rPr>
              <a:t>2</a:t>
            </a:r>
            <a:r>
              <a:rPr lang="ja-JP" altLang="en-US" sz="1600" dirty="0">
                <a:solidFill>
                  <a:srgbClr val="5F5F5F"/>
                </a:solidFill>
              </a:rPr>
              <a:t>部</a:t>
            </a:r>
            <a:r>
              <a:rPr lang="en-US" altLang="ja-JP" sz="1600" dirty="0">
                <a:solidFill>
                  <a:srgbClr val="5F5F5F"/>
                </a:solidFill>
              </a:rPr>
              <a:t>(</a:t>
            </a:r>
            <a:r>
              <a:rPr lang="en-US" altLang="zh-TW" sz="1600" dirty="0">
                <a:solidFill>
                  <a:srgbClr val="5F5F5F"/>
                </a:solidFill>
              </a:rPr>
              <a:t>Windows)</a:t>
            </a:r>
          </a:p>
          <a:p>
            <a:pPr lvl="1" eaLnBrk="1" hangingPunct="1">
              <a:lnSpc>
                <a:spcPct val="80000"/>
              </a:lnSpc>
            </a:pPr>
            <a:r>
              <a:rPr lang="ja-JP" altLang="en-US" sz="1600" dirty="0">
                <a:solidFill>
                  <a:srgbClr val="5F5F5F"/>
                </a:solidFill>
              </a:rPr>
              <a:t>第</a:t>
            </a:r>
            <a:r>
              <a:rPr lang="en-US" altLang="ja-JP" sz="1600" dirty="0">
                <a:solidFill>
                  <a:srgbClr val="5F5F5F"/>
                </a:solidFill>
              </a:rPr>
              <a:t>2</a:t>
            </a:r>
            <a:r>
              <a:rPr lang="ja-JP" altLang="en-US" sz="1600" dirty="0">
                <a:solidFill>
                  <a:srgbClr val="5F5F5F"/>
                </a:solidFill>
              </a:rPr>
              <a:t>部</a:t>
            </a:r>
            <a:r>
              <a:rPr lang="en-US" altLang="ja-JP" sz="1600" dirty="0">
                <a:solidFill>
                  <a:srgbClr val="5F5F5F"/>
                </a:solidFill>
              </a:rPr>
              <a:t>(</a:t>
            </a:r>
            <a:r>
              <a:rPr lang="en-US" altLang="zh-TW" sz="1600" dirty="0">
                <a:solidFill>
                  <a:srgbClr val="5F5F5F"/>
                </a:solidFill>
              </a:rPr>
              <a:t>Ubuntu)</a:t>
            </a:r>
          </a:p>
          <a:p>
            <a:pPr eaLnBrk="1" hangingPunct="1">
              <a:lnSpc>
                <a:spcPct val="80000"/>
              </a:lnSpc>
            </a:pPr>
            <a:r>
              <a:rPr lang="en-US" altLang="ja-JP" sz="2000" dirty="0">
                <a:solidFill>
                  <a:srgbClr val="5F5F5F"/>
                </a:solidFill>
              </a:rPr>
              <a:t>Installer(OpenRTM-aist-1.2.1</a:t>
            </a:r>
            <a:r>
              <a:rPr lang="ja-JP" altLang="en-US" sz="2000" dirty="0">
                <a:solidFill>
                  <a:srgbClr val="5F5F5F"/>
                </a:solidFill>
              </a:rPr>
              <a:t>版 </a:t>
            </a:r>
            <a:r>
              <a:rPr lang="en-US" altLang="ja-JP" sz="2000" dirty="0">
                <a:solidFill>
                  <a:srgbClr val="5F5F5F"/>
                </a:solidFill>
              </a:rPr>
              <a:t>Windows</a:t>
            </a:r>
            <a:r>
              <a:rPr lang="ja-JP" altLang="en-US" sz="2000" dirty="0">
                <a:solidFill>
                  <a:srgbClr val="5F5F5F"/>
                </a:solidFill>
              </a:rPr>
              <a:t>用インストーラ</a:t>
            </a:r>
            <a:r>
              <a:rPr lang="en-US" altLang="ja-JP" sz="2000" dirty="0">
                <a:solidFill>
                  <a:srgbClr val="5F5F5F"/>
                </a:solidFill>
              </a:rPr>
              <a:t>)</a:t>
            </a:r>
          </a:p>
          <a:p>
            <a:pPr lvl="1" eaLnBrk="1" hangingPunct="1">
              <a:lnSpc>
                <a:spcPct val="80000"/>
              </a:lnSpc>
            </a:pPr>
            <a:r>
              <a:rPr lang="en-US" altLang="ja-JP" sz="1600" dirty="0">
                <a:solidFill>
                  <a:srgbClr val="5F5F5F"/>
                </a:solidFill>
              </a:rPr>
              <a:t>OpenRTM-aist</a:t>
            </a:r>
            <a:r>
              <a:rPr lang="ja-JP" altLang="en-US" sz="1600" dirty="0">
                <a:solidFill>
                  <a:srgbClr val="5F5F5F"/>
                </a:solidFill>
              </a:rPr>
              <a:t>のインストールに問題があった場合に使用してください</a:t>
            </a:r>
            <a:endParaRPr lang="en-US" altLang="ja-JP" sz="1600" dirty="0">
              <a:solidFill>
                <a:srgbClr val="5F5F5F"/>
              </a:solidFill>
            </a:endParaRPr>
          </a:p>
          <a:p>
            <a:pPr eaLnBrk="1" hangingPunct="1">
              <a:lnSpc>
                <a:spcPct val="80000"/>
              </a:lnSpc>
            </a:pPr>
            <a:r>
              <a:rPr lang="en-US" altLang="ja-JP" sz="2000" dirty="0">
                <a:solidFill>
                  <a:srgbClr val="5F5F5F"/>
                </a:solidFill>
              </a:rPr>
              <a:t>script</a:t>
            </a:r>
          </a:p>
          <a:p>
            <a:pPr lvl="1" eaLnBrk="1" hangingPunct="1">
              <a:lnSpc>
                <a:spcPct val="80000"/>
              </a:lnSpc>
            </a:pPr>
            <a:r>
              <a:rPr lang="ja-JP" altLang="en-US" sz="1600" dirty="0">
                <a:solidFill>
                  <a:srgbClr val="5F5F5F"/>
                </a:solidFill>
              </a:rPr>
              <a:t>この講習で使うシミュレータのインストールスクリプト</a:t>
            </a:r>
            <a:r>
              <a:rPr lang="en-US" altLang="ja-JP" sz="1600" dirty="0">
                <a:solidFill>
                  <a:srgbClr val="5F5F5F"/>
                </a:solidFill>
              </a:rPr>
              <a:t>(Ubuntu</a:t>
            </a:r>
            <a:r>
              <a:rPr lang="ja-JP" altLang="en-US" sz="1600" dirty="0">
                <a:solidFill>
                  <a:srgbClr val="5F5F5F"/>
                </a:solidFill>
              </a:rPr>
              <a:t>用</a:t>
            </a:r>
            <a:r>
              <a:rPr lang="en-US" altLang="ja-JP" sz="1600" dirty="0">
                <a:solidFill>
                  <a:srgbClr val="5F5F5F"/>
                </a:solidFill>
              </a:rPr>
              <a:t>)</a:t>
            </a:r>
          </a:p>
          <a:p>
            <a:pPr eaLnBrk="1" hangingPunct="1">
              <a:lnSpc>
                <a:spcPct val="80000"/>
              </a:lnSpc>
            </a:pPr>
            <a:r>
              <a:rPr lang="en-US" altLang="ja-JP" sz="2000" dirty="0">
                <a:solidFill>
                  <a:srgbClr val="5F5F5F"/>
                </a:solidFill>
              </a:rPr>
              <a:t>EXE</a:t>
            </a:r>
          </a:p>
          <a:p>
            <a:pPr lvl="1" eaLnBrk="1" hangingPunct="1">
              <a:lnSpc>
                <a:spcPct val="80000"/>
              </a:lnSpc>
            </a:pPr>
            <a:r>
              <a:rPr lang="en-US" altLang="ja-JP" sz="1600" dirty="0">
                <a:solidFill>
                  <a:srgbClr val="5F5F5F"/>
                </a:solidFill>
              </a:rPr>
              <a:t>RaspberryPiMouseSimulatorComp.exe(</a:t>
            </a:r>
            <a:r>
              <a:rPr lang="ja-JP" altLang="en-US" sz="1600" dirty="0">
                <a:solidFill>
                  <a:srgbClr val="5F5F5F"/>
                </a:solidFill>
              </a:rPr>
              <a:t>シミュレータ</a:t>
            </a:r>
            <a:r>
              <a:rPr lang="en-US" altLang="ja-JP" sz="1600" dirty="0">
                <a:solidFill>
                  <a:srgbClr val="5F5F5F"/>
                </a:solidFill>
              </a:rPr>
              <a:t>)</a:t>
            </a:r>
          </a:p>
          <a:p>
            <a:pPr eaLnBrk="1" hangingPunct="1">
              <a:lnSpc>
                <a:spcPct val="80000"/>
              </a:lnSpc>
            </a:pPr>
            <a:r>
              <a:rPr lang="en-US" altLang="ja-JP" sz="2000" dirty="0">
                <a:solidFill>
                  <a:srgbClr val="5F5F5F"/>
                </a:solidFill>
              </a:rPr>
              <a:t>sample</a:t>
            </a:r>
          </a:p>
          <a:p>
            <a:pPr lvl="1" eaLnBrk="1" hangingPunct="1">
              <a:lnSpc>
                <a:spcPct val="80000"/>
              </a:lnSpc>
            </a:pPr>
            <a:r>
              <a:rPr lang="en-US" altLang="ja-JP" sz="1600" dirty="0" err="1">
                <a:solidFill>
                  <a:srgbClr val="5F5F5F"/>
                </a:solidFill>
              </a:rPr>
              <a:t>RobotController</a:t>
            </a:r>
            <a:r>
              <a:rPr lang="en-US" altLang="ja-JP" sz="1600" dirty="0">
                <a:solidFill>
                  <a:srgbClr val="5F5F5F"/>
                </a:solidFill>
              </a:rPr>
              <a:t>(</a:t>
            </a:r>
            <a:r>
              <a:rPr lang="ja-JP" altLang="en-US" sz="1600" dirty="0">
                <a:solidFill>
                  <a:srgbClr val="5F5F5F"/>
                </a:solidFill>
              </a:rPr>
              <a:t>本実習で作成するコンポーネントの見本</a:t>
            </a:r>
            <a:r>
              <a:rPr lang="en-US" altLang="ja-JP" sz="1600" dirty="0">
                <a:solidFill>
                  <a:srgbClr val="5F5F5F"/>
                </a:solidFill>
              </a:rPr>
              <a:t>)</a:t>
            </a:r>
          </a:p>
        </p:txBody>
      </p:sp>
      <p:sp>
        <p:nvSpPr>
          <p:cNvPr id="6149" name="Rectangle 11">
            <a:extLst>
              <a:ext uri="{FF2B5EF4-FFF2-40B4-BE49-F238E27FC236}">
                <a16:creationId xmlns:a16="http://schemas.microsoft.com/office/drawing/2014/main" id="{47298C0D-7908-4E9B-950D-F21B2674B4CF}"/>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資料</a:t>
            </a:r>
            <a:r>
              <a:rPr lang="en-US" altLang="ja-JP">
                <a:solidFill>
                  <a:srgbClr val="5F5F5F"/>
                </a:solidFill>
              </a:rPr>
              <a:t>(USB</a:t>
            </a:r>
            <a:r>
              <a:rPr lang="ja-JP" altLang="en-US">
                <a:solidFill>
                  <a:srgbClr val="5F5F5F"/>
                </a:solidFill>
              </a:rPr>
              <a:t>メモリで配布</a:t>
            </a:r>
            <a:r>
              <a:rPr lang="en-US" altLang="ja-JP">
                <a:solidFill>
                  <a:srgbClr val="5F5F5F"/>
                </a:solidFill>
              </a:rPr>
              <a:t>)</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スライド番号プレースホルダ 1">
            <a:extLst>
              <a:ext uri="{FF2B5EF4-FFF2-40B4-BE49-F238E27FC236}">
                <a16:creationId xmlns:a16="http://schemas.microsoft.com/office/drawing/2014/main" id="{3548410A-7CCD-4118-AA6D-8B4F89CC5A3A}"/>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D6AB28AF-2EFB-4BF3-88EB-9E6922DF433A}" type="slidenum">
              <a:rPr lang="en-US" altLang="ja-JP" sz="1400" smtClean="0"/>
              <a:pPr>
                <a:spcBef>
                  <a:spcPct val="0"/>
                </a:spcBef>
                <a:buFontTx/>
                <a:buNone/>
              </a:pPr>
              <a:t>20</a:t>
            </a:fld>
            <a:endParaRPr lang="en-US" altLang="ja-JP" sz="1400"/>
          </a:p>
        </p:txBody>
      </p:sp>
      <p:sp>
        <p:nvSpPr>
          <p:cNvPr id="39939" name="スライド番号プレースホルダ 3">
            <a:extLst>
              <a:ext uri="{FF2B5EF4-FFF2-40B4-BE49-F238E27FC236}">
                <a16:creationId xmlns:a16="http://schemas.microsoft.com/office/drawing/2014/main" id="{687D5B9D-193C-45F5-9F7E-4693819A5D8F}"/>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4BDCD43A-522B-4EEF-99C3-B46DB5314431}" type="slidenum">
              <a:rPr lang="en-US" altLang="ja-JP" sz="1400"/>
              <a:pPr algn="r" eaLnBrk="1" hangingPunct="1">
                <a:spcBef>
                  <a:spcPct val="0"/>
                </a:spcBef>
                <a:buFontTx/>
                <a:buNone/>
              </a:pPr>
              <a:t>20</a:t>
            </a:fld>
            <a:endParaRPr lang="en-US" altLang="ja-JP" sz="1400"/>
          </a:p>
        </p:txBody>
      </p:sp>
      <p:sp>
        <p:nvSpPr>
          <p:cNvPr id="39940" name="Rectangle 11">
            <a:extLst>
              <a:ext uri="{FF2B5EF4-FFF2-40B4-BE49-F238E27FC236}">
                <a16:creationId xmlns:a16="http://schemas.microsoft.com/office/drawing/2014/main" id="{7AF90292-2BB1-4338-8179-8F7163556C64}"/>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基本プロファイルの入力</a:t>
            </a:r>
            <a:endParaRPr lang="en-US" altLang="ja-JP">
              <a:solidFill>
                <a:srgbClr val="5F5F5F"/>
              </a:solidFill>
            </a:endParaRPr>
          </a:p>
        </p:txBody>
      </p:sp>
      <p:sp>
        <p:nvSpPr>
          <p:cNvPr id="8" name="Rectangle 2">
            <a:extLst>
              <a:ext uri="{FF2B5EF4-FFF2-40B4-BE49-F238E27FC236}">
                <a16:creationId xmlns:a16="http://schemas.microsoft.com/office/drawing/2014/main" id="{FD81F735-BFB9-4D37-B696-0EB8CADBE56B}"/>
              </a:ext>
            </a:extLst>
          </p:cNvPr>
          <p:cNvSpPr txBox="1">
            <a:spLocks noChangeArrowheads="1"/>
          </p:cNvSpPr>
          <p:nvPr/>
        </p:nvSpPr>
        <p:spPr bwMode="auto">
          <a:xfrm>
            <a:off x="746125" y="1320800"/>
            <a:ext cx="7915275" cy="549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400" b="1" kern="0" dirty="0">
                <a:solidFill>
                  <a:srgbClr val="FF0000"/>
                </a:solidFill>
              </a:rPr>
              <a:t>モジュール名</a:t>
            </a:r>
            <a:endParaRPr lang="en-US" altLang="ja-JP" sz="1400" b="1" kern="0" dirty="0">
              <a:solidFill>
                <a:srgbClr val="FF0000"/>
              </a:solidFill>
            </a:endParaRPr>
          </a:p>
          <a:p>
            <a:pPr lvl="1" eaLnBrk="1" hangingPunct="1">
              <a:lnSpc>
                <a:spcPct val="80000"/>
              </a:lnSpc>
              <a:defRPr/>
            </a:pPr>
            <a:r>
              <a:rPr lang="en-US" altLang="ja-JP" sz="1400" b="1" kern="0" dirty="0" err="1">
                <a:solidFill>
                  <a:srgbClr val="FF0000"/>
                </a:solidFill>
              </a:rPr>
              <a:t>RobotController</a:t>
            </a:r>
            <a:endParaRPr lang="en-US" altLang="ja-JP" sz="1400" b="1" kern="0" dirty="0">
              <a:solidFill>
                <a:srgbClr val="FF0000"/>
              </a:solidFill>
            </a:endParaRPr>
          </a:p>
          <a:p>
            <a:pPr eaLnBrk="1" hangingPunct="1">
              <a:lnSpc>
                <a:spcPct val="80000"/>
              </a:lnSpc>
              <a:defRPr/>
            </a:pPr>
            <a:r>
              <a:rPr lang="ja-JP" altLang="en-US" sz="1400" kern="0" dirty="0">
                <a:solidFill>
                  <a:srgbClr val="5F5F5F"/>
                </a:solidFill>
              </a:rPr>
              <a:t>モジュール概要</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任意</a:t>
            </a:r>
            <a:r>
              <a:rPr lang="en-US" altLang="ja-JP" sz="1400" kern="0" dirty="0">
                <a:solidFill>
                  <a:srgbClr val="5F5F5F"/>
                </a:solidFill>
              </a:rPr>
              <a:t>(Robot Controller Component)</a:t>
            </a:r>
          </a:p>
          <a:p>
            <a:pPr eaLnBrk="1" hangingPunct="1">
              <a:lnSpc>
                <a:spcPct val="80000"/>
              </a:lnSpc>
              <a:defRPr/>
            </a:pPr>
            <a:r>
              <a:rPr lang="ja-JP" altLang="en-US" sz="1400" kern="0" dirty="0">
                <a:solidFill>
                  <a:srgbClr val="5F5F5F"/>
                </a:solidFill>
              </a:rPr>
              <a:t>バージョン</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任意</a:t>
            </a:r>
            <a:r>
              <a:rPr lang="en-US" altLang="ja-JP" sz="1400" kern="0" dirty="0">
                <a:solidFill>
                  <a:srgbClr val="5F5F5F"/>
                </a:solidFill>
              </a:rPr>
              <a:t>(1.0.0)</a:t>
            </a:r>
          </a:p>
          <a:p>
            <a:pPr eaLnBrk="1" hangingPunct="1">
              <a:lnSpc>
                <a:spcPct val="80000"/>
              </a:lnSpc>
              <a:defRPr/>
            </a:pPr>
            <a:r>
              <a:rPr lang="ja-JP" altLang="en-US" sz="1400" kern="0" dirty="0">
                <a:solidFill>
                  <a:srgbClr val="5F5F5F"/>
                </a:solidFill>
              </a:rPr>
              <a:t>ベンダ名</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任意</a:t>
            </a:r>
            <a:endParaRPr lang="en-US" altLang="ja-JP" sz="1400" kern="0" dirty="0">
              <a:solidFill>
                <a:srgbClr val="5F5F5F"/>
              </a:solidFill>
            </a:endParaRPr>
          </a:p>
          <a:p>
            <a:pPr eaLnBrk="1" hangingPunct="1">
              <a:lnSpc>
                <a:spcPct val="80000"/>
              </a:lnSpc>
              <a:defRPr/>
            </a:pPr>
            <a:r>
              <a:rPr lang="ja-JP" altLang="en-US" sz="1400" kern="0" dirty="0">
                <a:solidFill>
                  <a:srgbClr val="5F5F5F"/>
                </a:solidFill>
              </a:rPr>
              <a:t>モジュールカテゴリ</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任意</a:t>
            </a:r>
            <a:r>
              <a:rPr lang="en-US" altLang="ja-JP" sz="1400" kern="0" dirty="0">
                <a:solidFill>
                  <a:srgbClr val="5F5F5F"/>
                </a:solidFill>
              </a:rPr>
              <a:t>(Controller)</a:t>
            </a:r>
          </a:p>
          <a:p>
            <a:pPr eaLnBrk="1" hangingPunct="1">
              <a:lnSpc>
                <a:spcPct val="80000"/>
              </a:lnSpc>
              <a:defRPr/>
            </a:pPr>
            <a:r>
              <a:rPr lang="ja-JP" altLang="en-US" sz="1400" kern="0" dirty="0">
                <a:solidFill>
                  <a:srgbClr val="5F5F5F"/>
                </a:solidFill>
              </a:rPr>
              <a:t>コンポーネント型</a:t>
            </a:r>
            <a:endParaRPr lang="en-US" altLang="ja-JP" sz="1400" kern="0" dirty="0">
              <a:solidFill>
                <a:srgbClr val="5F5F5F"/>
              </a:solidFill>
            </a:endParaRPr>
          </a:p>
          <a:p>
            <a:pPr lvl="1" eaLnBrk="1" hangingPunct="1">
              <a:lnSpc>
                <a:spcPct val="80000"/>
              </a:lnSpc>
              <a:defRPr/>
            </a:pPr>
            <a:r>
              <a:rPr lang="en-US" altLang="ja-JP" sz="1400" kern="0" dirty="0">
                <a:solidFill>
                  <a:srgbClr val="5F5F5F"/>
                </a:solidFill>
              </a:rPr>
              <a:t>STATIC</a:t>
            </a:r>
          </a:p>
          <a:p>
            <a:pPr eaLnBrk="1" hangingPunct="1">
              <a:lnSpc>
                <a:spcPct val="80000"/>
              </a:lnSpc>
              <a:defRPr/>
            </a:pPr>
            <a:r>
              <a:rPr lang="ja-JP" altLang="en-US" sz="1400" kern="0" dirty="0">
                <a:solidFill>
                  <a:srgbClr val="5F5F5F"/>
                </a:solidFill>
              </a:rPr>
              <a:t>アクティビティ型</a:t>
            </a:r>
            <a:endParaRPr lang="en-US" altLang="ja-JP" sz="1400" kern="0" dirty="0">
              <a:solidFill>
                <a:srgbClr val="5F5F5F"/>
              </a:solidFill>
            </a:endParaRPr>
          </a:p>
          <a:p>
            <a:pPr lvl="1" eaLnBrk="1" hangingPunct="1">
              <a:lnSpc>
                <a:spcPct val="80000"/>
              </a:lnSpc>
              <a:defRPr/>
            </a:pPr>
            <a:r>
              <a:rPr lang="en-US" altLang="ja-JP" sz="1400" kern="0" dirty="0">
                <a:solidFill>
                  <a:srgbClr val="5F5F5F"/>
                </a:solidFill>
              </a:rPr>
              <a:t>PERIODIC</a:t>
            </a:r>
          </a:p>
          <a:p>
            <a:pPr eaLnBrk="1" hangingPunct="1">
              <a:lnSpc>
                <a:spcPct val="80000"/>
              </a:lnSpc>
              <a:defRPr/>
            </a:pPr>
            <a:r>
              <a:rPr lang="ja-JP" altLang="en-US" sz="1400" kern="0" dirty="0">
                <a:solidFill>
                  <a:srgbClr val="5F5F5F"/>
                </a:solidFill>
              </a:rPr>
              <a:t>コンポーネントの種類</a:t>
            </a:r>
            <a:endParaRPr lang="en-US" altLang="ja-JP" sz="1400" kern="0" dirty="0">
              <a:solidFill>
                <a:srgbClr val="5F5F5F"/>
              </a:solidFill>
            </a:endParaRPr>
          </a:p>
          <a:p>
            <a:pPr lvl="1" eaLnBrk="1" hangingPunct="1">
              <a:lnSpc>
                <a:spcPct val="80000"/>
              </a:lnSpc>
              <a:defRPr/>
            </a:pPr>
            <a:r>
              <a:rPr lang="en-US" altLang="ja-JP" sz="1400" kern="0" dirty="0" err="1">
                <a:solidFill>
                  <a:srgbClr val="5F5F5F"/>
                </a:solidFill>
              </a:rPr>
              <a:t>DataFlow</a:t>
            </a:r>
            <a:endParaRPr lang="en-US" altLang="ja-JP" sz="1400" kern="0" dirty="0">
              <a:solidFill>
                <a:srgbClr val="5F5F5F"/>
              </a:solidFill>
            </a:endParaRPr>
          </a:p>
          <a:p>
            <a:pPr eaLnBrk="1" hangingPunct="1">
              <a:lnSpc>
                <a:spcPct val="80000"/>
              </a:lnSpc>
              <a:defRPr/>
            </a:pPr>
            <a:r>
              <a:rPr lang="ja-JP" altLang="en-US" sz="1400" kern="0" dirty="0">
                <a:solidFill>
                  <a:srgbClr val="5F5F5F"/>
                </a:solidFill>
              </a:rPr>
              <a:t>最大インスタンス数</a:t>
            </a:r>
            <a:endParaRPr lang="en-US" altLang="ja-JP" sz="1400" kern="0" dirty="0">
              <a:solidFill>
                <a:srgbClr val="5F5F5F"/>
              </a:solidFill>
            </a:endParaRPr>
          </a:p>
          <a:p>
            <a:pPr lvl="1" eaLnBrk="1" hangingPunct="1">
              <a:lnSpc>
                <a:spcPct val="80000"/>
              </a:lnSpc>
              <a:defRPr/>
            </a:pPr>
            <a:r>
              <a:rPr lang="en-US" altLang="ja-JP" sz="1400" kern="0" dirty="0">
                <a:solidFill>
                  <a:srgbClr val="5F5F5F"/>
                </a:solidFill>
              </a:rPr>
              <a:t>1</a:t>
            </a:r>
          </a:p>
          <a:p>
            <a:pPr eaLnBrk="1" hangingPunct="1">
              <a:lnSpc>
                <a:spcPct val="80000"/>
              </a:lnSpc>
              <a:defRPr/>
            </a:pPr>
            <a:r>
              <a:rPr lang="ja-JP" altLang="en-US" sz="1400" kern="0" dirty="0">
                <a:solidFill>
                  <a:srgbClr val="5F5F5F"/>
                </a:solidFill>
              </a:rPr>
              <a:t>実行型</a:t>
            </a:r>
            <a:endParaRPr lang="en-US" altLang="ja-JP" sz="1400" kern="0" dirty="0">
              <a:solidFill>
                <a:srgbClr val="5F5F5F"/>
              </a:solidFill>
            </a:endParaRPr>
          </a:p>
          <a:p>
            <a:pPr lvl="1" eaLnBrk="1" hangingPunct="1">
              <a:lnSpc>
                <a:spcPct val="80000"/>
              </a:lnSpc>
              <a:defRPr/>
            </a:pPr>
            <a:r>
              <a:rPr lang="en-US" altLang="ja-JP" sz="1400" kern="0" dirty="0" err="1">
                <a:solidFill>
                  <a:srgbClr val="5F5F5F"/>
                </a:solidFill>
              </a:rPr>
              <a:t>PeriodicExecutionContext</a:t>
            </a:r>
            <a:endParaRPr lang="en-US" altLang="ja-JP" sz="1400" kern="0" dirty="0">
              <a:solidFill>
                <a:srgbClr val="5F5F5F"/>
              </a:solidFill>
            </a:endParaRPr>
          </a:p>
          <a:p>
            <a:pPr eaLnBrk="1" hangingPunct="1">
              <a:lnSpc>
                <a:spcPct val="80000"/>
              </a:lnSpc>
              <a:defRPr/>
            </a:pPr>
            <a:r>
              <a:rPr lang="ja-JP" altLang="en-US" sz="1400" kern="0" dirty="0">
                <a:solidFill>
                  <a:srgbClr val="5F5F5F"/>
                </a:solidFill>
              </a:rPr>
              <a:t>実行周期</a:t>
            </a:r>
            <a:endParaRPr lang="en-US" altLang="ja-JP" sz="1400" kern="0" dirty="0">
              <a:solidFill>
                <a:srgbClr val="5F5F5F"/>
              </a:solidFill>
            </a:endParaRPr>
          </a:p>
          <a:p>
            <a:pPr lvl="1" eaLnBrk="1" hangingPunct="1">
              <a:lnSpc>
                <a:spcPct val="80000"/>
              </a:lnSpc>
              <a:defRPr/>
            </a:pPr>
            <a:r>
              <a:rPr lang="en-US" altLang="ja-JP" sz="1400" kern="0" dirty="0">
                <a:solidFill>
                  <a:srgbClr val="5F5F5F"/>
                </a:solidFill>
              </a:rPr>
              <a:t>1000.0</a:t>
            </a:r>
          </a:p>
          <a:p>
            <a:pPr eaLnBrk="1" hangingPunct="1">
              <a:lnSpc>
                <a:spcPct val="80000"/>
              </a:lnSpc>
              <a:defRPr/>
            </a:pPr>
            <a:r>
              <a:rPr lang="ja-JP" altLang="en-US" sz="1400" kern="0" dirty="0">
                <a:solidFill>
                  <a:srgbClr val="5F5F5F"/>
                </a:solidFill>
              </a:rPr>
              <a:t>概要</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任意</a:t>
            </a:r>
            <a:endParaRPr lang="en-US" altLang="ja-JP" sz="1400" kern="0" dirty="0">
              <a:solidFill>
                <a:srgbClr val="5F5F5F"/>
              </a:solidFill>
            </a:endParaRPr>
          </a:p>
        </p:txBody>
      </p:sp>
      <p:pic>
        <p:nvPicPr>
          <p:cNvPr id="39942" name="図 1">
            <a:extLst>
              <a:ext uri="{FF2B5EF4-FFF2-40B4-BE49-F238E27FC236}">
                <a16:creationId xmlns:a16="http://schemas.microsoft.com/office/drawing/2014/main" id="{77128A7D-EC7A-41C8-85D0-8F503720A9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91025" y="1403350"/>
            <a:ext cx="4681538" cy="448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11">
            <a:extLst>
              <a:ext uri="{FF2B5EF4-FFF2-40B4-BE49-F238E27FC236}">
                <a16:creationId xmlns:a16="http://schemas.microsoft.com/office/drawing/2014/main" id="{6E722DB1-8310-4E41-BBAD-723A48BB0EFD}"/>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アクティビティの設定</a:t>
            </a:r>
            <a:endParaRPr lang="en-US" altLang="ja-JP">
              <a:solidFill>
                <a:srgbClr val="5F5F5F"/>
              </a:solidFill>
            </a:endParaRPr>
          </a:p>
        </p:txBody>
      </p:sp>
      <p:pic>
        <p:nvPicPr>
          <p:cNvPr id="41987" name="図 2">
            <a:extLst>
              <a:ext uri="{FF2B5EF4-FFF2-40B4-BE49-F238E27FC236}">
                <a16:creationId xmlns:a16="http://schemas.microsoft.com/office/drawing/2014/main" id="{B52EF967-60E8-41BE-9F34-2E906B877C5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700338" y="1574800"/>
            <a:ext cx="3536950" cy="2103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2">
            <a:extLst>
              <a:ext uri="{FF2B5EF4-FFF2-40B4-BE49-F238E27FC236}">
                <a16:creationId xmlns:a16="http://schemas.microsoft.com/office/drawing/2014/main" id="{CA98DE81-77F6-4896-A288-B09A5B8B4BEA}"/>
              </a:ext>
            </a:extLst>
          </p:cNvPr>
          <p:cNvSpPr txBox="1">
            <a:spLocks noChangeArrowheads="1"/>
          </p:cNvSpPr>
          <p:nvPr/>
        </p:nvSpPr>
        <p:spPr bwMode="auto">
          <a:xfrm>
            <a:off x="334963" y="3702050"/>
            <a:ext cx="7915275" cy="44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指定アクティビティを有効にする手順</a:t>
            </a:r>
            <a:endParaRPr lang="en-US" altLang="ja-JP" sz="1800" kern="0" dirty="0">
              <a:solidFill>
                <a:srgbClr val="5F5F5F"/>
              </a:solidFill>
            </a:endParaRPr>
          </a:p>
        </p:txBody>
      </p:sp>
      <p:sp>
        <p:nvSpPr>
          <p:cNvPr id="10" name="右矢印 9">
            <a:extLst>
              <a:ext uri="{FF2B5EF4-FFF2-40B4-BE49-F238E27FC236}">
                <a16:creationId xmlns:a16="http://schemas.microsoft.com/office/drawing/2014/main" id="{9F1A710A-67EF-4875-9E87-60421F9FF120}"/>
              </a:ext>
            </a:extLst>
          </p:cNvPr>
          <p:cNvSpPr/>
          <p:nvPr/>
        </p:nvSpPr>
        <p:spPr>
          <a:xfrm>
            <a:off x="4433888" y="5138738"/>
            <a:ext cx="538162"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41990" name="図 5">
            <a:extLst>
              <a:ext uri="{FF2B5EF4-FFF2-40B4-BE49-F238E27FC236}">
                <a16:creationId xmlns:a16="http://schemas.microsoft.com/office/drawing/2014/main" id="{E36CBCF1-7E33-43C7-9950-ECCB004C648C}"/>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505450" y="4027488"/>
            <a:ext cx="3297238" cy="245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91" name="図 1">
            <a:extLst>
              <a:ext uri="{FF2B5EF4-FFF2-40B4-BE49-F238E27FC236}">
                <a16:creationId xmlns:a16="http://schemas.microsoft.com/office/drawing/2014/main" id="{091BFFED-C95A-4A57-A8B3-A0ECA8D737E3}"/>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34963" y="4008438"/>
            <a:ext cx="3687762" cy="2660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2">
            <a:extLst>
              <a:ext uri="{FF2B5EF4-FFF2-40B4-BE49-F238E27FC236}">
                <a16:creationId xmlns:a16="http://schemas.microsoft.com/office/drawing/2014/main" id="{34C70216-CBEB-4C36-95AE-021675EEE950}"/>
              </a:ext>
            </a:extLst>
          </p:cNvPr>
          <p:cNvSpPr txBox="1">
            <a:spLocks noChangeArrowheads="1"/>
          </p:cNvSpPr>
          <p:nvPr/>
        </p:nvSpPr>
        <p:spPr bwMode="auto">
          <a:xfrm>
            <a:off x="334963" y="1268413"/>
            <a:ext cx="7915275" cy="449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使用するアクティビティを設定する</a:t>
            </a:r>
            <a:endParaRPr lang="en-US" altLang="ja-JP" sz="1800" kern="0" dirty="0">
              <a:solidFill>
                <a:srgbClr val="5F5F5F"/>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スライド番号プレースホルダ 1">
            <a:extLst>
              <a:ext uri="{FF2B5EF4-FFF2-40B4-BE49-F238E27FC236}">
                <a16:creationId xmlns:a16="http://schemas.microsoft.com/office/drawing/2014/main" id="{61FB4C0C-1EE3-4C73-AB14-238D1B5BC851}"/>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D76234BA-4E4C-4B42-8145-8BF3A20D80B6}" type="slidenum">
              <a:rPr lang="en-US" altLang="ja-JP" sz="1400" smtClean="0"/>
              <a:pPr>
                <a:spcBef>
                  <a:spcPct val="0"/>
                </a:spcBef>
                <a:buFontTx/>
                <a:buNone/>
              </a:pPr>
              <a:t>22</a:t>
            </a:fld>
            <a:endParaRPr lang="en-US" altLang="ja-JP" sz="1400"/>
          </a:p>
        </p:txBody>
      </p:sp>
      <p:sp>
        <p:nvSpPr>
          <p:cNvPr id="44035" name="スライド番号プレースホルダ 3">
            <a:extLst>
              <a:ext uri="{FF2B5EF4-FFF2-40B4-BE49-F238E27FC236}">
                <a16:creationId xmlns:a16="http://schemas.microsoft.com/office/drawing/2014/main" id="{A1E8A725-6A47-4A02-AEC6-45310AE6FAF8}"/>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64C05501-EF7A-415B-A7AB-F3B65F67A98F}" type="slidenum">
              <a:rPr lang="en-US" altLang="ja-JP" sz="1400"/>
              <a:pPr algn="r" eaLnBrk="1" hangingPunct="1">
                <a:spcBef>
                  <a:spcPct val="0"/>
                </a:spcBef>
                <a:buFontTx/>
                <a:buNone/>
              </a:pPr>
              <a:t>22</a:t>
            </a:fld>
            <a:endParaRPr lang="en-US" altLang="ja-JP" sz="1400"/>
          </a:p>
        </p:txBody>
      </p:sp>
      <p:sp>
        <p:nvSpPr>
          <p:cNvPr id="44036" name="Rectangle 11">
            <a:extLst>
              <a:ext uri="{FF2B5EF4-FFF2-40B4-BE49-F238E27FC236}">
                <a16:creationId xmlns:a16="http://schemas.microsoft.com/office/drawing/2014/main" id="{EF0D9E20-54E3-4F8E-9EC8-58CFE3469FE7}"/>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アクティビティの設定</a:t>
            </a:r>
            <a:endParaRPr lang="en-US" altLang="ja-JP">
              <a:solidFill>
                <a:srgbClr val="5F5F5F"/>
              </a:solidFill>
            </a:endParaRPr>
          </a:p>
        </p:txBody>
      </p:sp>
      <p:graphicFrame>
        <p:nvGraphicFramePr>
          <p:cNvPr id="2" name="表 1">
            <a:extLst>
              <a:ext uri="{FF2B5EF4-FFF2-40B4-BE49-F238E27FC236}">
                <a16:creationId xmlns:a16="http://schemas.microsoft.com/office/drawing/2014/main" id="{800BBF4D-8382-4402-B68B-78179116D311}"/>
              </a:ext>
            </a:extLst>
          </p:cNvPr>
          <p:cNvGraphicFramePr>
            <a:graphicFrameLocks noGrp="1"/>
          </p:cNvGraphicFramePr>
          <p:nvPr/>
        </p:nvGraphicFramePr>
        <p:xfrm>
          <a:off x="179388" y="1133475"/>
          <a:ext cx="8637588" cy="5446713"/>
        </p:xfrm>
        <a:graphic>
          <a:graphicData uri="http://schemas.openxmlformats.org/drawingml/2006/table">
            <a:tbl>
              <a:tblPr firstRow="1" bandRow="1">
                <a:tableStyleId>{2D5ABB26-0587-4C30-8999-92F81FD0307C}</a:tableStyleId>
              </a:tblPr>
              <a:tblGrid>
                <a:gridCol w="4318794">
                  <a:extLst>
                    <a:ext uri="{9D8B030D-6E8A-4147-A177-3AD203B41FA5}">
                      <a16:colId xmlns:a16="http://schemas.microsoft.com/office/drawing/2014/main" val="20000"/>
                    </a:ext>
                  </a:extLst>
                </a:gridCol>
                <a:gridCol w="4318794">
                  <a:extLst>
                    <a:ext uri="{9D8B030D-6E8A-4147-A177-3AD203B41FA5}">
                      <a16:colId xmlns:a16="http://schemas.microsoft.com/office/drawing/2014/main" val="20001"/>
                    </a:ext>
                  </a:extLst>
                </a:gridCol>
              </a:tblGrid>
              <a:tr h="370905">
                <a:tc>
                  <a:txBody>
                    <a:bodyPr/>
                    <a:lstStyle/>
                    <a:p>
                      <a:r>
                        <a:rPr kumimoji="1" lang="ja-JP" altLang="en-US" sz="1600" dirty="0"/>
                        <a:t>コールバック関数</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600" dirty="0"/>
                        <a:t>処理</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70905">
                <a:tc>
                  <a:txBody>
                    <a:bodyPr/>
                    <a:lstStyle/>
                    <a:p>
                      <a:r>
                        <a:rPr kumimoji="1" lang="en-US" altLang="ja-JP" sz="1600" dirty="0" err="1"/>
                        <a:t>onInitialize</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600" dirty="0"/>
                        <a:t>初期化処理</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70905">
                <a:tc>
                  <a:txBody>
                    <a:bodyPr/>
                    <a:lstStyle/>
                    <a:p>
                      <a:r>
                        <a:rPr kumimoji="1" lang="en-US" altLang="ja-JP" sz="1600" dirty="0" err="1">
                          <a:solidFill>
                            <a:srgbClr val="FF0000"/>
                          </a:solidFill>
                        </a:rPr>
                        <a:t>onActivated</a:t>
                      </a:r>
                      <a:endParaRPr kumimoji="1" lang="ja-JP" altLang="en-US" sz="1600" dirty="0">
                        <a:solidFill>
                          <a:srgbClr val="FF0000"/>
                        </a:solidFill>
                      </a:endParaRP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600" dirty="0"/>
                        <a:t>アクティブ化されるとき</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70905">
                <a:tc>
                  <a:txBody>
                    <a:bodyPr/>
                    <a:lstStyle/>
                    <a:p>
                      <a:r>
                        <a:rPr kumimoji="1" lang="en-US" altLang="ja-JP" sz="1600" dirty="0" err="1">
                          <a:solidFill>
                            <a:srgbClr val="FF0000"/>
                          </a:solidFill>
                        </a:rPr>
                        <a:t>onExecute</a:t>
                      </a:r>
                      <a:endParaRPr kumimoji="1" lang="ja-JP" altLang="en-US" sz="1600" dirty="0">
                        <a:solidFill>
                          <a:srgbClr val="FF0000"/>
                        </a:solidFill>
                      </a:endParaRP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600" dirty="0"/>
                        <a:t>アクティブ状態時に周期的に呼ばれる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370905">
                <a:tc>
                  <a:txBody>
                    <a:bodyPr/>
                    <a:lstStyle/>
                    <a:p>
                      <a:r>
                        <a:rPr kumimoji="1" lang="en-US" altLang="ja-JP" sz="1600" dirty="0" err="1">
                          <a:solidFill>
                            <a:srgbClr val="FF0000"/>
                          </a:solidFill>
                        </a:rPr>
                        <a:t>onDeactivated</a:t>
                      </a:r>
                      <a:endParaRPr kumimoji="1" lang="ja-JP" altLang="en-US" sz="1600" dirty="0">
                        <a:solidFill>
                          <a:srgbClr val="FF0000"/>
                        </a:solidFill>
                      </a:endParaRP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600" dirty="0"/>
                        <a:t>非アクティブ化されるとき</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370905">
                <a:tc>
                  <a:txBody>
                    <a:bodyPr/>
                    <a:lstStyle/>
                    <a:p>
                      <a:r>
                        <a:rPr kumimoji="1" lang="en-US" altLang="ja-JP" sz="1600" dirty="0" err="1"/>
                        <a:t>onAborting</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a:t>ERROR</a:t>
                      </a:r>
                      <a:r>
                        <a:rPr kumimoji="1" lang="ja-JP" altLang="en-US" sz="1600" dirty="0"/>
                        <a:t>状態に入る前に</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370905">
                <a:tc>
                  <a:txBody>
                    <a:bodyPr/>
                    <a:lstStyle/>
                    <a:p>
                      <a:r>
                        <a:rPr kumimoji="1" lang="en-US" altLang="ja-JP" sz="1600" dirty="0" err="1"/>
                        <a:t>onReset</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a:t>reset</a:t>
                      </a:r>
                      <a:r>
                        <a:rPr kumimoji="1" lang="ja-JP" altLang="en-US" sz="1600" dirty="0"/>
                        <a:t>される時に</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370905">
                <a:tc>
                  <a:txBody>
                    <a:bodyPr/>
                    <a:lstStyle/>
                    <a:p>
                      <a:r>
                        <a:rPr lang="en-US" altLang="ja-JP" sz="1600" dirty="0" err="1"/>
                        <a:t>onError</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a:t>ERROR</a:t>
                      </a:r>
                      <a:r>
                        <a:rPr kumimoji="1" lang="ja-JP" altLang="en-US" sz="1600" dirty="0"/>
                        <a:t>状態のときに周期的に呼ばれる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370905">
                <a:tc>
                  <a:txBody>
                    <a:bodyPr/>
                    <a:lstStyle/>
                    <a:p>
                      <a:r>
                        <a:rPr kumimoji="1" lang="en-US" altLang="ja-JP" sz="1600" dirty="0" err="1"/>
                        <a:t>onFinalize</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600" dirty="0"/>
                        <a:t>終了時に</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r h="370905">
                <a:tc>
                  <a:txBody>
                    <a:bodyPr/>
                    <a:lstStyle/>
                    <a:p>
                      <a:r>
                        <a:rPr kumimoji="1" lang="en-US" altLang="ja-JP" sz="1600" dirty="0" err="1"/>
                        <a:t>onStateUpdate</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err="1"/>
                        <a:t>onExecute</a:t>
                      </a:r>
                      <a:r>
                        <a:rPr kumimoji="1" lang="ja-JP" altLang="en-US" sz="1600" dirty="0"/>
                        <a:t>の後毎回呼ばれる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9"/>
                  </a:ext>
                </a:extLst>
              </a:tr>
              <a:tr h="579221">
                <a:tc>
                  <a:txBody>
                    <a:bodyPr/>
                    <a:lstStyle/>
                    <a:p>
                      <a:r>
                        <a:rPr kumimoji="1" lang="en-US" altLang="ja-JP" sz="1600" dirty="0" err="1"/>
                        <a:t>onRateChanged</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err="1"/>
                        <a:t>ExecutionContext</a:t>
                      </a:r>
                      <a:r>
                        <a:rPr kumimoji="1" lang="ja-JP" altLang="en-US" sz="1600" dirty="0"/>
                        <a:t>の</a:t>
                      </a:r>
                      <a:r>
                        <a:rPr kumimoji="1" lang="en-US" altLang="ja-JP" sz="1600" dirty="0"/>
                        <a:t>rate</a:t>
                      </a:r>
                      <a:r>
                        <a:rPr kumimoji="1" lang="ja-JP" altLang="en-US" sz="1600" dirty="0"/>
                        <a:t>が変更されたとき</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0"/>
                  </a:ext>
                </a:extLst>
              </a:tr>
              <a:tr h="579221">
                <a:tc>
                  <a:txBody>
                    <a:bodyPr/>
                    <a:lstStyle/>
                    <a:p>
                      <a:r>
                        <a:rPr kumimoji="1" lang="en-US" altLang="ja-JP" sz="1600" dirty="0" err="1"/>
                        <a:t>onStartup</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err="1"/>
                        <a:t>ExecutionContext</a:t>
                      </a:r>
                      <a:r>
                        <a:rPr kumimoji="1" lang="ja-JP" altLang="en-US" sz="1600" dirty="0"/>
                        <a:t>が実行を開始するとき</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1"/>
                  </a:ext>
                </a:extLst>
              </a:tr>
              <a:tr h="579221">
                <a:tc>
                  <a:txBody>
                    <a:bodyPr/>
                    <a:lstStyle/>
                    <a:p>
                      <a:r>
                        <a:rPr kumimoji="1" lang="en-US" altLang="ja-JP" sz="1600" dirty="0" err="1"/>
                        <a:t>onShutdown</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err="1"/>
                        <a:t>ExecutionContext</a:t>
                      </a:r>
                      <a:r>
                        <a:rPr kumimoji="1" lang="ja-JP" altLang="en-US" sz="1600" dirty="0"/>
                        <a:t>が実行を停止するとき</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2"/>
                  </a:ext>
                </a:extLst>
              </a:tr>
            </a:tbl>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スライド番号プレースホルダ 1">
            <a:extLst>
              <a:ext uri="{FF2B5EF4-FFF2-40B4-BE49-F238E27FC236}">
                <a16:creationId xmlns:a16="http://schemas.microsoft.com/office/drawing/2014/main" id="{16D680F0-CA36-40A4-9318-4A63027BF0B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D80B86B5-D19C-427A-8E44-16C521D5CC7D}" type="slidenum">
              <a:rPr lang="en-US" altLang="ja-JP" sz="1400" smtClean="0"/>
              <a:pPr>
                <a:spcBef>
                  <a:spcPct val="0"/>
                </a:spcBef>
                <a:buFontTx/>
                <a:buNone/>
              </a:pPr>
              <a:t>23</a:t>
            </a:fld>
            <a:endParaRPr lang="en-US" altLang="ja-JP" sz="1400"/>
          </a:p>
        </p:txBody>
      </p:sp>
      <p:sp>
        <p:nvSpPr>
          <p:cNvPr id="46083" name="スライド番号プレースホルダ 3">
            <a:extLst>
              <a:ext uri="{FF2B5EF4-FFF2-40B4-BE49-F238E27FC236}">
                <a16:creationId xmlns:a16="http://schemas.microsoft.com/office/drawing/2014/main" id="{F6FA9C92-E8C9-43D8-8E9F-D17F974A23D1}"/>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BCB0FD8-2A0D-4116-AA22-B32DEB0AAC67}" type="slidenum">
              <a:rPr lang="en-US" altLang="ja-JP" sz="1400"/>
              <a:pPr algn="r" eaLnBrk="1" hangingPunct="1">
                <a:spcBef>
                  <a:spcPct val="0"/>
                </a:spcBef>
                <a:buFontTx/>
                <a:buNone/>
              </a:pPr>
              <a:t>23</a:t>
            </a:fld>
            <a:endParaRPr lang="en-US" altLang="ja-JP" sz="1400"/>
          </a:p>
        </p:txBody>
      </p:sp>
      <p:sp>
        <p:nvSpPr>
          <p:cNvPr id="46084" name="Rectangle 11">
            <a:extLst>
              <a:ext uri="{FF2B5EF4-FFF2-40B4-BE49-F238E27FC236}">
                <a16:creationId xmlns:a16="http://schemas.microsoft.com/office/drawing/2014/main" id="{D01B59F9-6992-40B0-9B2E-26300A09ABF4}"/>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アクティビティの設定</a:t>
            </a:r>
            <a:endParaRPr lang="en-US" altLang="ja-JP">
              <a:solidFill>
                <a:srgbClr val="5F5F5F"/>
              </a:solidFill>
            </a:endParaRPr>
          </a:p>
        </p:txBody>
      </p:sp>
      <p:sp>
        <p:nvSpPr>
          <p:cNvPr id="9" name="Rectangle 2">
            <a:extLst>
              <a:ext uri="{FF2B5EF4-FFF2-40B4-BE49-F238E27FC236}">
                <a16:creationId xmlns:a16="http://schemas.microsoft.com/office/drawing/2014/main" id="{712201AB-F93A-4EBB-BF17-8476AC844E1B}"/>
              </a:ext>
            </a:extLst>
          </p:cNvPr>
          <p:cNvSpPr txBox="1">
            <a:spLocks noChangeArrowheads="1"/>
          </p:cNvSpPr>
          <p:nvPr/>
        </p:nvSpPr>
        <p:spPr bwMode="auto">
          <a:xfrm>
            <a:off x="334962" y="1403350"/>
            <a:ext cx="4147027" cy="1890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以下のアクティビティを有効にする</a:t>
            </a:r>
            <a:endParaRPr lang="en-US" altLang="ja-JP" sz="1800" kern="0" dirty="0">
              <a:solidFill>
                <a:srgbClr val="5F5F5F"/>
              </a:solidFill>
            </a:endParaRPr>
          </a:p>
          <a:p>
            <a:pPr lvl="1" eaLnBrk="1" hangingPunct="1">
              <a:lnSpc>
                <a:spcPct val="80000"/>
              </a:lnSpc>
              <a:defRPr/>
            </a:pPr>
            <a:r>
              <a:rPr lang="en-US" altLang="ja-JP" sz="1600" kern="0" dirty="0" err="1">
                <a:solidFill>
                  <a:srgbClr val="5F5F5F"/>
                </a:solidFill>
              </a:rPr>
              <a:t>onInitialize</a:t>
            </a:r>
            <a:endParaRPr lang="en-US" altLang="ja-JP" sz="1600" kern="0" dirty="0">
              <a:solidFill>
                <a:srgbClr val="5F5F5F"/>
              </a:solidFill>
            </a:endParaRPr>
          </a:p>
          <a:p>
            <a:pPr lvl="1" eaLnBrk="1" hangingPunct="1">
              <a:lnSpc>
                <a:spcPct val="80000"/>
              </a:lnSpc>
              <a:defRPr/>
            </a:pPr>
            <a:r>
              <a:rPr lang="en-US" altLang="ja-JP" sz="1600" b="1" kern="0" dirty="0" err="1">
                <a:solidFill>
                  <a:srgbClr val="FF0000"/>
                </a:solidFill>
              </a:rPr>
              <a:t>onActivated</a:t>
            </a:r>
            <a:endParaRPr lang="en-US" altLang="ja-JP" sz="1600" b="1" kern="0" dirty="0">
              <a:solidFill>
                <a:srgbClr val="FF0000"/>
              </a:solidFill>
            </a:endParaRPr>
          </a:p>
          <a:p>
            <a:pPr lvl="1" eaLnBrk="1" hangingPunct="1">
              <a:lnSpc>
                <a:spcPct val="80000"/>
              </a:lnSpc>
              <a:defRPr/>
            </a:pPr>
            <a:r>
              <a:rPr lang="en-US" altLang="ja-JP" sz="1600" b="1" kern="0" dirty="0" err="1">
                <a:solidFill>
                  <a:srgbClr val="FF0000"/>
                </a:solidFill>
              </a:rPr>
              <a:t>onDeactivated</a:t>
            </a:r>
            <a:endParaRPr lang="en-US" altLang="ja-JP" sz="1600" b="1" kern="0" dirty="0">
              <a:solidFill>
                <a:srgbClr val="FF0000"/>
              </a:solidFill>
            </a:endParaRPr>
          </a:p>
          <a:p>
            <a:pPr lvl="1" eaLnBrk="1" hangingPunct="1">
              <a:lnSpc>
                <a:spcPct val="80000"/>
              </a:lnSpc>
              <a:defRPr/>
            </a:pPr>
            <a:r>
              <a:rPr lang="en-US" altLang="ja-JP" sz="1600" b="1" kern="0" dirty="0" err="1">
                <a:solidFill>
                  <a:srgbClr val="FF0000"/>
                </a:solidFill>
              </a:rPr>
              <a:t>onExecute</a:t>
            </a:r>
            <a:endParaRPr lang="en-US" altLang="ja-JP" sz="1600" b="1" kern="0" dirty="0">
              <a:solidFill>
                <a:srgbClr val="FF0000"/>
              </a:solidFill>
            </a:endParaRPr>
          </a:p>
          <a:p>
            <a:pPr eaLnBrk="1" hangingPunct="1">
              <a:lnSpc>
                <a:spcPct val="80000"/>
              </a:lnSpc>
              <a:defRPr/>
            </a:pPr>
            <a:r>
              <a:rPr lang="ja-JP" altLang="en-US" sz="1800" kern="0" dirty="0">
                <a:solidFill>
                  <a:srgbClr val="5F5F5F"/>
                </a:solidFill>
              </a:rPr>
              <a:t>今回は練習のため、</a:t>
            </a:r>
            <a:r>
              <a:rPr lang="en-US" altLang="ja-JP" sz="1800" kern="0" dirty="0">
                <a:solidFill>
                  <a:srgbClr val="5F5F5F"/>
                </a:solidFill>
              </a:rPr>
              <a:t>Documentation</a:t>
            </a:r>
            <a:r>
              <a:rPr lang="ja-JP" altLang="en-US" sz="1800" kern="0" dirty="0">
                <a:solidFill>
                  <a:srgbClr val="5F5F5F"/>
                </a:solidFill>
              </a:rPr>
              <a:t>は空白でも大丈夫です</a:t>
            </a:r>
            <a:endParaRPr lang="en-US" altLang="ja-JP" sz="1800" kern="0" dirty="0">
              <a:solidFill>
                <a:srgbClr val="5F5F5F"/>
              </a:solidFill>
            </a:endParaRPr>
          </a:p>
        </p:txBody>
      </p:sp>
      <p:pic>
        <p:nvPicPr>
          <p:cNvPr id="46086" name="図 2">
            <a:extLst>
              <a:ext uri="{FF2B5EF4-FFF2-40B4-BE49-F238E27FC236}">
                <a16:creationId xmlns:a16="http://schemas.microsoft.com/office/drawing/2014/main" id="{C9239699-1F24-4A2B-9D9F-1F31D56C557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321175" y="1876425"/>
            <a:ext cx="4822825" cy="337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11">
            <a:extLst>
              <a:ext uri="{FF2B5EF4-FFF2-40B4-BE49-F238E27FC236}">
                <a16:creationId xmlns:a16="http://schemas.microsoft.com/office/drawing/2014/main" id="{9A36F69C-B473-40D0-B460-155CB833B656}"/>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データポートの設定</a:t>
            </a:r>
            <a:endParaRPr lang="en-US" altLang="ja-JP">
              <a:solidFill>
                <a:srgbClr val="5F5F5F"/>
              </a:solidFill>
            </a:endParaRPr>
          </a:p>
        </p:txBody>
      </p:sp>
      <p:pic>
        <p:nvPicPr>
          <p:cNvPr id="48131" name="図 2">
            <a:extLst>
              <a:ext uri="{FF2B5EF4-FFF2-40B4-BE49-F238E27FC236}">
                <a16:creationId xmlns:a16="http://schemas.microsoft.com/office/drawing/2014/main" id="{66D320E2-78BF-402A-90FB-37A1CD86AAC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603500" y="1597025"/>
            <a:ext cx="3295650" cy="2014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2">
            <a:extLst>
              <a:ext uri="{FF2B5EF4-FFF2-40B4-BE49-F238E27FC236}">
                <a16:creationId xmlns:a16="http://schemas.microsoft.com/office/drawing/2014/main" id="{684C74C0-B675-452E-B713-2A83A6539AE3}"/>
              </a:ext>
            </a:extLst>
          </p:cNvPr>
          <p:cNvSpPr txBox="1">
            <a:spLocks noChangeArrowheads="1"/>
          </p:cNvSpPr>
          <p:nvPr/>
        </p:nvSpPr>
        <p:spPr bwMode="auto">
          <a:xfrm>
            <a:off x="322263" y="3649663"/>
            <a:ext cx="7915275" cy="449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データポートを追加する手順</a:t>
            </a:r>
            <a:endParaRPr lang="en-US" altLang="ja-JP" sz="1800" kern="0" dirty="0">
              <a:solidFill>
                <a:srgbClr val="5F5F5F"/>
              </a:solidFill>
            </a:endParaRPr>
          </a:p>
        </p:txBody>
      </p:sp>
      <p:sp>
        <p:nvSpPr>
          <p:cNvPr id="10" name="右矢印 9">
            <a:extLst>
              <a:ext uri="{FF2B5EF4-FFF2-40B4-BE49-F238E27FC236}">
                <a16:creationId xmlns:a16="http://schemas.microsoft.com/office/drawing/2014/main" id="{916DA9CC-296E-452F-9A04-D8DBD3B492ED}"/>
              </a:ext>
            </a:extLst>
          </p:cNvPr>
          <p:cNvSpPr/>
          <p:nvPr/>
        </p:nvSpPr>
        <p:spPr>
          <a:xfrm>
            <a:off x="4533900" y="4827588"/>
            <a:ext cx="536575"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48134" name="図 14">
            <a:extLst>
              <a:ext uri="{FF2B5EF4-FFF2-40B4-BE49-F238E27FC236}">
                <a16:creationId xmlns:a16="http://schemas.microsoft.com/office/drawing/2014/main" id="{50B90993-4821-49E6-877F-096DA99E7BB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729288" y="3787775"/>
            <a:ext cx="3021012" cy="279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35" name="図 16">
            <a:extLst>
              <a:ext uri="{FF2B5EF4-FFF2-40B4-BE49-F238E27FC236}">
                <a16:creationId xmlns:a16="http://schemas.microsoft.com/office/drawing/2014/main" id="{54C7B358-CA3A-481C-82FD-7F418132B31C}"/>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36538" y="3884613"/>
            <a:ext cx="3967162" cy="2625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2">
            <a:extLst>
              <a:ext uri="{FF2B5EF4-FFF2-40B4-BE49-F238E27FC236}">
                <a16:creationId xmlns:a16="http://schemas.microsoft.com/office/drawing/2014/main" id="{98E383F2-6DD1-442E-921C-79F6ECA84D05}"/>
              </a:ext>
            </a:extLst>
          </p:cNvPr>
          <p:cNvSpPr txBox="1">
            <a:spLocks noChangeArrowheads="1"/>
          </p:cNvSpPr>
          <p:nvPr/>
        </p:nvSpPr>
        <p:spPr bwMode="auto">
          <a:xfrm>
            <a:off x="322263" y="1270000"/>
            <a:ext cx="7915275" cy="44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err="1">
                <a:solidFill>
                  <a:srgbClr val="5F5F5F"/>
                </a:solidFill>
              </a:rPr>
              <a:t>InPort</a:t>
            </a:r>
            <a:r>
              <a:rPr lang="ja-JP" altLang="en-US" sz="1800" kern="0" dirty="0" err="1">
                <a:solidFill>
                  <a:srgbClr val="5F5F5F"/>
                </a:solidFill>
              </a:rPr>
              <a:t>、</a:t>
            </a:r>
            <a:r>
              <a:rPr lang="en-US" altLang="ja-JP" sz="1800" kern="0" dirty="0" err="1">
                <a:solidFill>
                  <a:srgbClr val="5F5F5F"/>
                </a:solidFill>
              </a:rPr>
              <a:t>OutPort</a:t>
            </a:r>
            <a:r>
              <a:rPr lang="ja-JP" altLang="en-US" sz="1800" kern="0" dirty="0">
                <a:solidFill>
                  <a:srgbClr val="5F5F5F"/>
                </a:solidFill>
              </a:rPr>
              <a:t>の追加、設定を行う</a:t>
            </a:r>
            <a:endParaRPr lang="en-US" altLang="ja-JP" sz="1800" kern="0" dirty="0">
              <a:solidFill>
                <a:srgbClr val="5F5F5F"/>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11">
            <a:extLst>
              <a:ext uri="{FF2B5EF4-FFF2-40B4-BE49-F238E27FC236}">
                <a16:creationId xmlns:a16="http://schemas.microsoft.com/office/drawing/2014/main" id="{63EC5949-0B7A-4574-A2AA-8749AFFC82A2}"/>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データポートの設定</a:t>
            </a:r>
            <a:endParaRPr lang="en-US" altLang="ja-JP">
              <a:solidFill>
                <a:srgbClr val="5F5F5F"/>
              </a:solidFill>
            </a:endParaRPr>
          </a:p>
        </p:txBody>
      </p:sp>
      <p:sp>
        <p:nvSpPr>
          <p:cNvPr id="8" name="Rectangle 2">
            <a:extLst>
              <a:ext uri="{FF2B5EF4-FFF2-40B4-BE49-F238E27FC236}">
                <a16:creationId xmlns:a16="http://schemas.microsoft.com/office/drawing/2014/main" id="{99FBA324-0EF3-48B5-95F4-318B25BD75B8}"/>
              </a:ext>
            </a:extLst>
          </p:cNvPr>
          <p:cNvSpPr txBox="1">
            <a:spLocks noChangeArrowheads="1"/>
          </p:cNvSpPr>
          <p:nvPr/>
        </p:nvSpPr>
        <p:spPr bwMode="auto">
          <a:xfrm>
            <a:off x="334963" y="1403350"/>
            <a:ext cx="4057650" cy="41858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以下の</a:t>
            </a:r>
            <a:r>
              <a:rPr lang="en-US" altLang="ja-JP" sz="2000" kern="0" dirty="0" err="1">
                <a:solidFill>
                  <a:srgbClr val="5F5F5F"/>
                </a:solidFill>
              </a:rPr>
              <a:t>InPort</a:t>
            </a:r>
            <a:r>
              <a:rPr lang="ja-JP" altLang="en-US" sz="2000" kern="0" dirty="0">
                <a:solidFill>
                  <a:srgbClr val="5F5F5F"/>
                </a:solidFill>
              </a:rPr>
              <a:t>を設定する</a:t>
            </a:r>
            <a:endParaRPr lang="en-US" altLang="ja-JP" sz="2000" kern="0" dirty="0">
              <a:solidFill>
                <a:srgbClr val="5F5F5F"/>
              </a:solidFill>
            </a:endParaRPr>
          </a:p>
          <a:p>
            <a:pPr lvl="1" eaLnBrk="1" hangingPunct="1">
              <a:lnSpc>
                <a:spcPct val="80000"/>
              </a:lnSpc>
              <a:defRPr/>
            </a:pPr>
            <a:r>
              <a:rPr lang="en-US" altLang="ja-JP" sz="2200" b="1" kern="0" dirty="0">
                <a:solidFill>
                  <a:srgbClr val="FF0000"/>
                </a:solidFill>
                <a:latin typeface="+mn-ea"/>
              </a:rPr>
              <a:t>in</a:t>
            </a:r>
          </a:p>
          <a:p>
            <a:pPr lvl="2" eaLnBrk="1" hangingPunct="1">
              <a:lnSpc>
                <a:spcPct val="80000"/>
              </a:lnSpc>
              <a:defRPr/>
            </a:pPr>
            <a:r>
              <a:rPr lang="ja-JP" altLang="en-US" sz="1600" kern="0" dirty="0">
                <a:solidFill>
                  <a:srgbClr val="5F5F5F"/>
                </a:solidFill>
              </a:rPr>
              <a:t>データ型：　      </a:t>
            </a:r>
            <a:r>
              <a:rPr lang="en-US" altLang="ja-JP" sz="1600" b="1" kern="0" dirty="0">
                <a:solidFill>
                  <a:srgbClr val="FF0000"/>
                </a:solidFill>
              </a:rPr>
              <a:t>RTC::</a:t>
            </a:r>
            <a:r>
              <a:rPr lang="en-US" altLang="ja-JP" sz="1600" b="1" kern="0" dirty="0" err="1">
                <a:solidFill>
                  <a:srgbClr val="FF0000"/>
                </a:solidFill>
              </a:rPr>
              <a:t>TimedShortSeq</a:t>
            </a:r>
            <a:endParaRPr lang="en-US" altLang="ja-JP" sz="1600" b="1" kern="0" dirty="0">
              <a:solidFill>
                <a:srgbClr val="FF0000"/>
              </a:solidFill>
            </a:endParaRPr>
          </a:p>
          <a:p>
            <a:pPr lvl="2" eaLnBrk="1" hangingPunct="1">
              <a:lnSpc>
                <a:spcPct val="80000"/>
              </a:lnSpc>
              <a:defRPr/>
            </a:pPr>
            <a:r>
              <a:rPr lang="ja-JP" altLang="en-US" sz="1600" kern="0" dirty="0">
                <a:solidFill>
                  <a:srgbClr val="5F5F5F"/>
                </a:solidFill>
              </a:rPr>
              <a:t>他の項目は任意</a:t>
            </a:r>
            <a:endParaRPr lang="en-US" altLang="ja-JP" sz="1600" kern="0" dirty="0">
              <a:solidFill>
                <a:srgbClr val="5F5F5F"/>
              </a:solidFill>
            </a:endParaRPr>
          </a:p>
          <a:p>
            <a:pPr lvl="2" eaLnBrk="1" hangingPunct="1">
              <a:lnSpc>
                <a:spcPct val="80000"/>
              </a:lnSpc>
              <a:defRPr/>
            </a:pPr>
            <a:r>
              <a:rPr lang="en-US" altLang="ja-JP" sz="1600" kern="0" dirty="0">
                <a:solidFill>
                  <a:srgbClr val="5F5F5F"/>
                </a:solidFill>
              </a:rPr>
              <a:t>※</a:t>
            </a:r>
            <a:r>
              <a:rPr lang="en-US" altLang="ja-JP" sz="1600" kern="0" dirty="0" err="1">
                <a:solidFill>
                  <a:srgbClr val="5F5F5F"/>
                </a:solidFill>
              </a:rPr>
              <a:t>TimedShort</a:t>
            </a:r>
            <a:r>
              <a:rPr lang="ja-JP" altLang="en-US" sz="1600" kern="0" dirty="0">
                <a:solidFill>
                  <a:srgbClr val="5F5F5F"/>
                </a:solidFill>
              </a:rPr>
              <a:t>型と間違えないようにしてください。</a:t>
            </a: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eaLnBrk="1" hangingPunct="1">
              <a:lnSpc>
                <a:spcPct val="80000"/>
              </a:lnSpc>
              <a:defRPr/>
            </a:pPr>
            <a:r>
              <a:rPr lang="ja-JP" altLang="en-US" sz="2000" kern="0" dirty="0">
                <a:solidFill>
                  <a:srgbClr val="5F5F5F"/>
                </a:solidFill>
              </a:rPr>
              <a:t>以下の</a:t>
            </a:r>
            <a:r>
              <a:rPr lang="en-US" altLang="ja-JP" sz="2000" kern="0" dirty="0" err="1">
                <a:solidFill>
                  <a:srgbClr val="5F5F5F"/>
                </a:solidFill>
              </a:rPr>
              <a:t>OutPort</a:t>
            </a:r>
            <a:r>
              <a:rPr lang="ja-JP" altLang="en-US" sz="2000" kern="0" dirty="0">
                <a:solidFill>
                  <a:srgbClr val="5F5F5F"/>
                </a:solidFill>
              </a:rPr>
              <a:t>を設定する</a:t>
            </a:r>
            <a:endParaRPr lang="en-US" altLang="ja-JP" sz="2000" kern="0" dirty="0">
              <a:solidFill>
                <a:srgbClr val="5F5F5F"/>
              </a:solidFill>
            </a:endParaRPr>
          </a:p>
          <a:p>
            <a:pPr lvl="1" eaLnBrk="1" hangingPunct="1">
              <a:lnSpc>
                <a:spcPct val="80000"/>
              </a:lnSpc>
              <a:defRPr/>
            </a:pPr>
            <a:r>
              <a:rPr lang="en-US" altLang="ja-JP" sz="2200" b="1" kern="0" dirty="0">
                <a:solidFill>
                  <a:srgbClr val="FF0000"/>
                </a:solidFill>
                <a:latin typeface="+mn-ea"/>
              </a:rPr>
              <a:t>out</a:t>
            </a:r>
          </a:p>
          <a:p>
            <a:pPr lvl="2" eaLnBrk="1" hangingPunct="1">
              <a:lnSpc>
                <a:spcPct val="80000"/>
              </a:lnSpc>
              <a:defRPr/>
            </a:pPr>
            <a:r>
              <a:rPr lang="ja-JP" altLang="en-US" sz="1600" kern="0" dirty="0">
                <a:solidFill>
                  <a:srgbClr val="5F5F5F"/>
                </a:solidFill>
              </a:rPr>
              <a:t>データ型：　   </a:t>
            </a:r>
            <a:r>
              <a:rPr lang="en-US" altLang="ja-JP" sz="1600" b="1" kern="0" dirty="0">
                <a:solidFill>
                  <a:srgbClr val="FF0000"/>
                </a:solidFill>
              </a:rPr>
              <a:t>RTC::TimedVelocity2D</a:t>
            </a:r>
          </a:p>
          <a:p>
            <a:pPr lvl="2" eaLnBrk="1" hangingPunct="1">
              <a:lnSpc>
                <a:spcPct val="80000"/>
              </a:lnSpc>
              <a:defRPr/>
            </a:pPr>
            <a:r>
              <a:rPr lang="ja-JP" altLang="en-US" sz="1600" kern="0" dirty="0">
                <a:solidFill>
                  <a:srgbClr val="5F5F5F"/>
                </a:solidFill>
              </a:rPr>
              <a:t>他の項目は任意</a:t>
            </a:r>
            <a:endParaRPr lang="en-US" altLang="ja-JP" sz="1600" kern="0" dirty="0">
              <a:solidFill>
                <a:srgbClr val="5F5F5F"/>
              </a:solidFill>
            </a:endParaRPr>
          </a:p>
          <a:p>
            <a:pPr lvl="2" eaLnBrk="1" hangingPunct="1">
              <a:lnSpc>
                <a:spcPct val="80000"/>
              </a:lnSpc>
              <a:defRPr/>
            </a:pPr>
            <a:r>
              <a:rPr lang="en-US" altLang="ja-JP" sz="1600" kern="0" dirty="0">
                <a:solidFill>
                  <a:srgbClr val="5F5F5F"/>
                </a:solidFill>
              </a:rPr>
              <a:t>※TimedVelocity3D</a:t>
            </a:r>
            <a:r>
              <a:rPr lang="ja-JP" altLang="en-US" sz="1600" kern="0" dirty="0">
                <a:solidFill>
                  <a:srgbClr val="5F5F5F"/>
                </a:solidFill>
              </a:rPr>
              <a:t>型、</a:t>
            </a:r>
            <a:r>
              <a:rPr lang="en-US" altLang="ja-JP" sz="1600" kern="0" dirty="0">
                <a:solidFill>
                  <a:srgbClr val="5F5F5F"/>
                </a:solidFill>
              </a:rPr>
              <a:t>TimedVector2D</a:t>
            </a:r>
            <a:r>
              <a:rPr lang="ja-JP" altLang="en-US" sz="1600" kern="0" dirty="0">
                <a:solidFill>
                  <a:srgbClr val="5F5F5F"/>
                </a:solidFill>
              </a:rPr>
              <a:t>と間違えないようにしてください</a:t>
            </a:r>
            <a:endParaRPr lang="en-US" altLang="ja-JP" sz="20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pic>
        <p:nvPicPr>
          <p:cNvPr id="3" name="図 2">
            <a:extLst>
              <a:ext uri="{FF2B5EF4-FFF2-40B4-BE49-F238E27FC236}">
                <a16:creationId xmlns:a16="http://schemas.microsoft.com/office/drawing/2014/main" id="{F6BEB891-04FD-4B37-AFCE-959240611341}"/>
              </a:ext>
            </a:extLst>
          </p:cNvPr>
          <p:cNvPicPr>
            <a:picLocks noChangeAspect="1"/>
          </p:cNvPicPr>
          <p:nvPr/>
        </p:nvPicPr>
        <p:blipFill>
          <a:blip r:embed="rId3"/>
          <a:stretch>
            <a:fillRect/>
          </a:stretch>
        </p:blipFill>
        <p:spPr>
          <a:xfrm>
            <a:off x="4385445" y="1403350"/>
            <a:ext cx="4748247" cy="3150775"/>
          </a:xfrm>
          <a:prstGeom prst="rect">
            <a:avLst/>
          </a:prstGeom>
        </p:spPr>
      </p:pic>
      <p:sp>
        <p:nvSpPr>
          <p:cNvPr id="6" name="吹き出し: 四角形 5">
            <a:extLst>
              <a:ext uri="{FF2B5EF4-FFF2-40B4-BE49-F238E27FC236}">
                <a16:creationId xmlns:a16="http://schemas.microsoft.com/office/drawing/2014/main" id="{22BC7743-C332-4D0F-9F67-A176A530C017}"/>
              </a:ext>
            </a:extLst>
          </p:cNvPr>
          <p:cNvSpPr/>
          <p:nvPr/>
        </p:nvSpPr>
        <p:spPr>
          <a:xfrm>
            <a:off x="5431920" y="4464115"/>
            <a:ext cx="2655295" cy="855095"/>
          </a:xfrm>
          <a:prstGeom prst="wedgeRectCallout">
            <a:avLst>
              <a:gd name="adj1" fmla="val 55519"/>
              <a:gd name="adj2" fmla="val -149846"/>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800" dirty="0">
                <a:solidFill>
                  <a:schemeClr val="tx1"/>
                </a:solidFill>
              </a:rPr>
              <a:t>データ型はドロップダウンリストから選択する</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11">
            <a:extLst>
              <a:ext uri="{FF2B5EF4-FFF2-40B4-BE49-F238E27FC236}">
                <a16:creationId xmlns:a16="http://schemas.microsoft.com/office/drawing/2014/main" id="{FE1621CF-3AF4-4B65-B044-9A1937046301}"/>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データポートについて</a:t>
            </a:r>
            <a:endParaRPr lang="en-US" altLang="ja-JP">
              <a:solidFill>
                <a:srgbClr val="5F5F5F"/>
              </a:solidFill>
            </a:endParaRPr>
          </a:p>
        </p:txBody>
      </p:sp>
      <p:pic>
        <p:nvPicPr>
          <p:cNvPr id="52227" name="Picture 2" descr="dataport_ja.png">
            <a:extLst>
              <a:ext uri="{FF2B5EF4-FFF2-40B4-BE49-F238E27FC236}">
                <a16:creationId xmlns:a16="http://schemas.microsoft.com/office/drawing/2014/main" id="{BFF4DDEE-3744-471D-ACD2-238B6BA99A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63775" y="1666875"/>
            <a:ext cx="4637088" cy="149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2">
            <a:extLst>
              <a:ext uri="{FF2B5EF4-FFF2-40B4-BE49-F238E27FC236}">
                <a16:creationId xmlns:a16="http://schemas.microsoft.com/office/drawing/2014/main" id="{9ECD3FDA-82BC-48F0-B2F8-D56574D18528}"/>
              </a:ext>
            </a:extLst>
          </p:cNvPr>
          <p:cNvSpPr txBox="1">
            <a:spLocks noChangeArrowheads="1"/>
          </p:cNvSpPr>
          <p:nvPr/>
        </p:nvSpPr>
        <p:spPr bwMode="auto">
          <a:xfrm>
            <a:off x="457200" y="1223963"/>
            <a:ext cx="7915275" cy="465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200" kern="0" dirty="0">
                <a:solidFill>
                  <a:srgbClr val="5F5F5F"/>
                </a:solidFill>
              </a:rPr>
              <a:t>連続したデータを通信するためのポート</a:t>
            </a:r>
            <a:endParaRPr lang="en-US" altLang="ja-JP" sz="2200" kern="0" dirty="0">
              <a:solidFill>
                <a:srgbClr val="5F5F5F"/>
              </a:solidFill>
            </a:endParaRPr>
          </a:p>
        </p:txBody>
      </p:sp>
      <p:sp>
        <p:nvSpPr>
          <p:cNvPr id="11" name="Rectangle 2">
            <a:extLst>
              <a:ext uri="{FF2B5EF4-FFF2-40B4-BE49-F238E27FC236}">
                <a16:creationId xmlns:a16="http://schemas.microsoft.com/office/drawing/2014/main" id="{91EF5615-ED5E-4C67-992F-833EED74E165}"/>
              </a:ext>
            </a:extLst>
          </p:cNvPr>
          <p:cNvSpPr txBox="1">
            <a:spLocks noChangeArrowheads="1"/>
          </p:cNvSpPr>
          <p:nvPr/>
        </p:nvSpPr>
        <p:spPr bwMode="auto">
          <a:xfrm>
            <a:off x="296863" y="3325813"/>
            <a:ext cx="7696200" cy="64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以下の例はデータフロー型が</a:t>
            </a:r>
            <a:r>
              <a:rPr lang="en-US" altLang="ja-JP" sz="2000" kern="0" dirty="0">
                <a:solidFill>
                  <a:srgbClr val="5F5F5F"/>
                </a:solidFill>
              </a:rPr>
              <a:t>push</a:t>
            </a:r>
            <a:r>
              <a:rPr lang="ja-JP" altLang="en-US" sz="2000" kern="0" dirty="0" err="1">
                <a:solidFill>
                  <a:srgbClr val="5F5F5F"/>
                </a:solidFill>
              </a:rPr>
              <a:t>、</a:t>
            </a:r>
            <a:r>
              <a:rPr lang="ja-JP" altLang="en-US" sz="2000" kern="0" dirty="0">
                <a:solidFill>
                  <a:srgbClr val="5F5F5F"/>
                </a:solidFill>
              </a:rPr>
              <a:t>サブスクリプション型が</a:t>
            </a:r>
            <a:r>
              <a:rPr lang="en-US" altLang="ja-JP" sz="2000" kern="0" dirty="0">
                <a:solidFill>
                  <a:srgbClr val="5F5F5F"/>
                </a:solidFill>
              </a:rPr>
              <a:t>flush</a:t>
            </a:r>
            <a:r>
              <a:rPr lang="ja-JP" altLang="en-US" sz="2000" kern="0" dirty="0" err="1">
                <a:solidFill>
                  <a:srgbClr val="5F5F5F"/>
                </a:solidFill>
              </a:rPr>
              <a:t>、</a:t>
            </a:r>
            <a:r>
              <a:rPr lang="ja-JP" altLang="en-US" sz="2000" kern="0" dirty="0">
                <a:solidFill>
                  <a:srgbClr val="5F5F5F"/>
                </a:solidFill>
              </a:rPr>
              <a:t>インターフェース型が</a:t>
            </a:r>
            <a:r>
              <a:rPr lang="en-US" altLang="ja-JP" sz="2000" kern="0" dirty="0" err="1">
                <a:solidFill>
                  <a:srgbClr val="5F5F5F"/>
                </a:solidFill>
              </a:rPr>
              <a:t>corba_cdr</a:t>
            </a:r>
            <a:r>
              <a:rPr lang="ja-JP" altLang="en-US" sz="2000" kern="0" dirty="0">
                <a:solidFill>
                  <a:srgbClr val="5F5F5F"/>
                </a:solidFill>
              </a:rPr>
              <a:t>の場合</a:t>
            </a:r>
            <a:endParaRPr lang="en-US" altLang="ja-JP" sz="2000" kern="0" dirty="0">
              <a:solidFill>
                <a:srgbClr val="5F5F5F"/>
              </a:solidFill>
            </a:endParaRPr>
          </a:p>
        </p:txBody>
      </p:sp>
      <p:pic>
        <p:nvPicPr>
          <p:cNvPr id="52230" name="図 3">
            <a:extLst>
              <a:ext uri="{FF2B5EF4-FFF2-40B4-BE49-F238E27FC236}">
                <a16:creationId xmlns:a16="http://schemas.microsoft.com/office/drawing/2014/main" id="{A470CF83-E648-41C7-A677-96A013B2F3D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4014788"/>
            <a:ext cx="9144000" cy="2552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11">
            <a:extLst>
              <a:ext uri="{FF2B5EF4-FFF2-40B4-BE49-F238E27FC236}">
                <a16:creationId xmlns:a16="http://schemas.microsoft.com/office/drawing/2014/main" id="{7AC3374E-F02E-443C-AFCC-65005A295178}"/>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RTC::TimedVelocity2D</a:t>
            </a:r>
            <a:r>
              <a:rPr lang="ja-JP" altLang="en-US">
                <a:solidFill>
                  <a:srgbClr val="5F5F5F"/>
                </a:solidFill>
              </a:rPr>
              <a:t>型について</a:t>
            </a:r>
            <a:endParaRPr lang="en-US" altLang="ja-JP">
              <a:solidFill>
                <a:srgbClr val="5F5F5F"/>
              </a:solidFill>
            </a:endParaRPr>
          </a:p>
        </p:txBody>
      </p:sp>
      <p:sp>
        <p:nvSpPr>
          <p:cNvPr id="9" name="Rectangle 2">
            <a:extLst>
              <a:ext uri="{FF2B5EF4-FFF2-40B4-BE49-F238E27FC236}">
                <a16:creationId xmlns:a16="http://schemas.microsoft.com/office/drawing/2014/main" id="{ADE1B471-F2A6-4057-B1D3-975B6CC2A7FC}"/>
              </a:ext>
            </a:extLst>
          </p:cNvPr>
          <p:cNvSpPr txBox="1">
            <a:spLocks noChangeArrowheads="1"/>
          </p:cNvSpPr>
          <p:nvPr/>
        </p:nvSpPr>
        <p:spPr bwMode="auto">
          <a:xfrm>
            <a:off x="176213" y="1343025"/>
            <a:ext cx="8809037" cy="175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a:solidFill>
                  <a:srgbClr val="5F5F5F"/>
                </a:solidFill>
              </a:rPr>
              <a:t>ExtendedDataTypes.idl</a:t>
            </a:r>
            <a:r>
              <a:rPr lang="ja-JP" altLang="en-US" sz="2000" kern="0" dirty="0">
                <a:solidFill>
                  <a:srgbClr val="5F5F5F"/>
                </a:solidFill>
              </a:rPr>
              <a:t>で定義されている</a:t>
            </a:r>
            <a:r>
              <a:rPr lang="ja-JP" altLang="en-US" sz="2000" b="1" kern="0" dirty="0">
                <a:solidFill>
                  <a:srgbClr val="FF0000"/>
                </a:solidFill>
              </a:rPr>
              <a:t>移動ロボットの速度</a:t>
            </a:r>
            <a:r>
              <a:rPr lang="ja-JP" altLang="en-US" sz="2000" kern="0" dirty="0">
                <a:solidFill>
                  <a:srgbClr val="5F5F5F"/>
                </a:solidFill>
              </a:rPr>
              <a:t>を表現するためのデータ型</a:t>
            </a:r>
            <a:endParaRPr lang="en-US" altLang="ja-JP" sz="2000" kern="0" dirty="0">
              <a:solidFill>
                <a:srgbClr val="5F5F5F"/>
              </a:solidFill>
            </a:endParaRPr>
          </a:p>
          <a:p>
            <a:pPr lvl="1" eaLnBrk="1" hangingPunct="1">
              <a:lnSpc>
                <a:spcPct val="80000"/>
              </a:lnSpc>
              <a:defRPr/>
            </a:pPr>
            <a:r>
              <a:rPr lang="en-US" altLang="ja-JP" sz="1800" b="1" kern="0" dirty="0" err="1">
                <a:solidFill>
                  <a:srgbClr val="FF0000"/>
                </a:solidFill>
              </a:rPr>
              <a:t>vx</a:t>
            </a:r>
            <a:r>
              <a:rPr lang="en-US" altLang="ja-JP" sz="1800" kern="0" dirty="0">
                <a:solidFill>
                  <a:srgbClr val="5F5F5F"/>
                </a:solidFill>
              </a:rPr>
              <a:t>: X</a:t>
            </a:r>
            <a:r>
              <a:rPr lang="ja-JP" altLang="en-US" sz="1800" kern="0" dirty="0">
                <a:solidFill>
                  <a:srgbClr val="5F5F5F"/>
                </a:solidFill>
              </a:rPr>
              <a:t>軸方向の速度</a:t>
            </a:r>
            <a:endParaRPr lang="en-US" altLang="ja-JP" sz="1800" kern="0" dirty="0">
              <a:solidFill>
                <a:srgbClr val="5F5F5F"/>
              </a:solidFill>
            </a:endParaRPr>
          </a:p>
          <a:p>
            <a:pPr lvl="1" eaLnBrk="1" hangingPunct="1">
              <a:lnSpc>
                <a:spcPct val="80000"/>
              </a:lnSpc>
              <a:defRPr/>
            </a:pPr>
            <a:r>
              <a:rPr lang="en-US" altLang="ja-JP" sz="1800" b="1" kern="0" dirty="0" err="1">
                <a:solidFill>
                  <a:srgbClr val="FF0000"/>
                </a:solidFill>
              </a:rPr>
              <a:t>vy</a:t>
            </a:r>
            <a:r>
              <a:rPr lang="en-US" altLang="ja-JP" sz="1800" kern="0" dirty="0">
                <a:solidFill>
                  <a:srgbClr val="5F5F5F"/>
                </a:solidFill>
              </a:rPr>
              <a:t>: Y</a:t>
            </a:r>
            <a:r>
              <a:rPr lang="ja-JP" altLang="en-US" sz="1800" kern="0" dirty="0">
                <a:solidFill>
                  <a:srgbClr val="5F5F5F"/>
                </a:solidFill>
              </a:rPr>
              <a:t>軸方向の速度</a:t>
            </a:r>
            <a:r>
              <a:rPr lang="en-US" altLang="ja-JP" sz="1800" kern="0" dirty="0">
                <a:solidFill>
                  <a:srgbClr val="5F5F5F"/>
                </a:solidFill>
              </a:rPr>
              <a:t>(</a:t>
            </a:r>
            <a:r>
              <a:rPr lang="ja-JP" altLang="en-US" sz="1800" kern="0" dirty="0">
                <a:solidFill>
                  <a:srgbClr val="5F5F5F"/>
                </a:solidFill>
              </a:rPr>
              <a:t>車輪が横滑りしないと仮定すると</a:t>
            </a:r>
            <a:r>
              <a:rPr lang="en-US" altLang="ja-JP" sz="1800" kern="0" dirty="0">
                <a:solidFill>
                  <a:srgbClr val="5F5F5F"/>
                </a:solidFill>
              </a:rPr>
              <a:t>0)</a:t>
            </a:r>
          </a:p>
          <a:p>
            <a:pPr lvl="1" eaLnBrk="1" hangingPunct="1">
              <a:lnSpc>
                <a:spcPct val="80000"/>
              </a:lnSpc>
              <a:defRPr/>
            </a:pPr>
            <a:r>
              <a:rPr lang="en-US" altLang="ja-JP" sz="1800" b="1" kern="0" dirty="0" err="1">
                <a:solidFill>
                  <a:srgbClr val="FF0000"/>
                </a:solidFill>
              </a:rPr>
              <a:t>va</a:t>
            </a:r>
            <a:r>
              <a:rPr lang="en-US" altLang="ja-JP" sz="1800" kern="0" dirty="0">
                <a:solidFill>
                  <a:srgbClr val="5F5F5F"/>
                </a:solidFill>
              </a:rPr>
              <a:t>: Z</a:t>
            </a:r>
            <a:r>
              <a:rPr lang="ja-JP" altLang="en-US" sz="1800" kern="0" dirty="0">
                <a:solidFill>
                  <a:srgbClr val="5F5F5F"/>
                </a:solidFill>
              </a:rPr>
              <a:t>軸周りの角速度</a:t>
            </a:r>
            <a:endParaRPr lang="en-US" altLang="ja-JP" sz="1800" kern="0" dirty="0">
              <a:solidFill>
                <a:srgbClr val="5F5F5F"/>
              </a:solidFill>
            </a:endParaRPr>
          </a:p>
        </p:txBody>
      </p:sp>
      <p:pic>
        <p:nvPicPr>
          <p:cNvPr id="54276" name="図 2">
            <a:extLst>
              <a:ext uri="{FF2B5EF4-FFF2-40B4-BE49-F238E27FC236}">
                <a16:creationId xmlns:a16="http://schemas.microsoft.com/office/drawing/2014/main" id="{E1396738-7784-4842-B791-A10E0474B9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288" y="4514850"/>
            <a:ext cx="5140325" cy="1658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277" name="Picture 4" descr="tu_ev3_20.png">
            <a:extLst>
              <a:ext uri="{FF2B5EF4-FFF2-40B4-BE49-F238E27FC236}">
                <a16:creationId xmlns:a16="http://schemas.microsoft.com/office/drawing/2014/main" id="{1A661DAE-8295-441E-8AFE-722CDE52B68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21375" y="3789363"/>
            <a:ext cx="2700338" cy="2632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右矢印 9">
            <a:extLst>
              <a:ext uri="{FF2B5EF4-FFF2-40B4-BE49-F238E27FC236}">
                <a16:creationId xmlns:a16="http://schemas.microsoft.com/office/drawing/2014/main" id="{C1D8DAD1-59D3-42DD-A5AC-53CE3F73E715}"/>
              </a:ext>
            </a:extLst>
          </p:cNvPr>
          <p:cNvSpPr/>
          <p:nvPr/>
        </p:nvSpPr>
        <p:spPr>
          <a:xfrm>
            <a:off x="882650" y="3203575"/>
            <a:ext cx="536575" cy="8842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54279" name="正方形/長方形 3">
            <a:extLst>
              <a:ext uri="{FF2B5EF4-FFF2-40B4-BE49-F238E27FC236}">
                <a16:creationId xmlns:a16="http://schemas.microsoft.com/office/drawing/2014/main" id="{1B809D91-D906-4FED-84D7-E9470A666C15}"/>
              </a:ext>
            </a:extLst>
          </p:cNvPr>
          <p:cNvSpPr>
            <a:spLocks noChangeArrowheads="1"/>
          </p:cNvSpPr>
          <p:nvPr/>
        </p:nvSpPr>
        <p:spPr bwMode="auto">
          <a:xfrm>
            <a:off x="1692275" y="3414713"/>
            <a:ext cx="497046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r>
              <a:rPr lang="en-US" altLang="ja-JP" sz="2400" b="1">
                <a:solidFill>
                  <a:schemeClr val="tx1"/>
                </a:solidFill>
              </a:rPr>
              <a:t>vx</a:t>
            </a:r>
            <a:r>
              <a:rPr lang="ja-JP" altLang="en-US" sz="2400">
                <a:solidFill>
                  <a:schemeClr val="tx1"/>
                </a:solidFill>
              </a:rPr>
              <a:t>で直進速度、</a:t>
            </a:r>
            <a:r>
              <a:rPr lang="en-US" altLang="ja-JP" sz="2400" b="1">
                <a:solidFill>
                  <a:schemeClr val="tx1"/>
                </a:solidFill>
              </a:rPr>
              <a:t>va</a:t>
            </a:r>
            <a:r>
              <a:rPr lang="ja-JP" altLang="en-US" sz="2400">
                <a:solidFill>
                  <a:schemeClr val="tx1"/>
                </a:solidFill>
              </a:rPr>
              <a:t>で回転速度を設定</a:t>
            </a:r>
          </a:p>
        </p:txBody>
      </p:sp>
      <p:sp>
        <p:nvSpPr>
          <p:cNvPr id="5" name="正方形/長方形 4">
            <a:extLst>
              <a:ext uri="{FF2B5EF4-FFF2-40B4-BE49-F238E27FC236}">
                <a16:creationId xmlns:a16="http://schemas.microsoft.com/office/drawing/2014/main" id="{6C957139-0039-4849-9FB4-C18A5988AE6E}"/>
              </a:ext>
            </a:extLst>
          </p:cNvPr>
          <p:cNvSpPr/>
          <p:nvPr/>
        </p:nvSpPr>
        <p:spPr>
          <a:xfrm>
            <a:off x="425450" y="4419600"/>
            <a:ext cx="5316538" cy="179863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12" name="正方形/長方形 11">
            <a:extLst>
              <a:ext uri="{FF2B5EF4-FFF2-40B4-BE49-F238E27FC236}">
                <a16:creationId xmlns:a16="http://schemas.microsoft.com/office/drawing/2014/main" id="{E5F42E6D-CB94-432F-BB50-BFB44940C01A}"/>
              </a:ext>
            </a:extLst>
          </p:cNvPr>
          <p:cNvSpPr/>
          <p:nvPr/>
        </p:nvSpPr>
        <p:spPr>
          <a:xfrm>
            <a:off x="176213" y="1268413"/>
            <a:ext cx="8809037" cy="173672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14" name="正方形/長方形 13">
            <a:extLst>
              <a:ext uri="{FF2B5EF4-FFF2-40B4-BE49-F238E27FC236}">
                <a16:creationId xmlns:a16="http://schemas.microsoft.com/office/drawing/2014/main" id="{BA1AE2EF-F15E-4CFB-AD2D-6895E52CD712}"/>
              </a:ext>
            </a:extLst>
          </p:cNvPr>
          <p:cNvSpPr/>
          <p:nvPr/>
        </p:nvSpPr>
        <p:spPr>
          <a:xfrm>
            <a:off x="1597025" y="3278188"/>
            <a:ext cx="5013325" cy="7239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11">
            <a:extLst>
              <a:ext uri="{FF2B5EF4-FFF2-40B4-BE49-F238E27FC236}">
                <a16:creationId xmlns:a16="http://schemas.microsoft.com/office/drawing/2014/main" id="{4A6926BC-719A-40F9-874D-2DD87A97C89C}"/>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コンフィギュレーションの設定</a:t>
            </a:r>
            <a:endParaRPr lang="en-US" altLang="ja-JP">
              <a:solidFill>
                <a:srgbClr val="5F5F5F"/>
              </a:solidFill>
            </a:endParaRPr>
          </a:p>
        </p:txBody>
      </p:sp>
      <p:pic>
        <p:nvPicPr>
          <p:cNvPr id="56323" name="図 2">
            <a:extLst>
              <a:ext uri="{FF2B5EF4-FFF2-40B4-BE49-F238E27FC236}">
                <a16:creationId xmlns:a16="http://schemas.microsoft.com/office/drawing/2014/main" id="{7767F9E4-FB09-42C5-AEAC-F7ADBBA2BE9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173288" y="1697038"/>
            <a:ext cx="3857625" cy="212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2">
            <a:extLst>
              <a:ext uri="{FF2B5EF4-FFF2-40B4-BE49-F238E27FC236}">
                <a16:creationId xmlns:a16="http://schemas.microsoft.com/office/drawing/2014/main" id="{80D99DFC-D46C-4D5B-AFC2-40CC9DFF4B4E}"/>
              </a:ext>
            </a:extLst>
          </p:cNvPr>
          <p:cNvSpPr txBox="1">
            <a:spLocks noChangeArrowheads="1"/>
          </p:cNvSpPr>
          <p:nvPr/>
        </p:nvSpPr>
        <p:spPr bwMode="auto">
          <a:xfrm>
            <a:off x="322263" y="3859213"/>
            <a:ext cx="7915275"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コンフィギュレーションパラメータを追加する手順</a:t>
            </a:r>
            <a:endParaRPr lang="en-US" altLang="ja-JP" sz="1800" kern="0" dirty="0">
              <a:solidFill>
                <a:srgbClr val="5F5F5F"/>
              </a:solidFill>
            </a:endParaRPr>
          </a:p>
        </p:txBody>
      </p:sp>
      <p:pic>
        <p:nvPicPr>
          <p:cNvPr id="56325" name="図 3">
            <a:extLst>
              <a:ext uri="{FF2B5EF4-FFF2-40B4-BE49-F238E27FC236}">
                <a16:creationId xmlns:a16="http://schemas.microsoft.com/office/drawing/2014/main" id="{905F08DC-4430-4CE8-8D52-BC59E33E4B7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3975" y="4329113"/>
            <a:ext cx="3478213" cy="1862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右矢印 9">
            <a:extLst>
              <a:ext uri="{FF2B5EF4-FFF2-40B4-BE49-F238E27FC236}">
                <a16:creationId xmlns:a16="http://schemas.microsoft.com/office/drawing/2014/main" id="{1283EA34-8D01-4A18-B22E-78BEF9CE3889}"/>
              </a:ext>
            </a:extLst>
          </p:cNvPr>
          <p:cNvSpPr/>
          <p:nvPr/>
        </p:nvSpPr>
        <p:spPr>
          <a:xfrm>
            <a:off x="4102100" y="4818063"/>
            <a:ext cx="538163"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12" name="Rectangle 2">
            <a:extLst>
              <a:ext uri="{FF2B5EF4-FFF2-40B4-BE49-F238E27FC236}">
                <a16:creationId xmlns:a16="http://schemas.microsoft.com/office/drawing/2014/main" id="{29EB0D67-3A1E-4C89-9571-4CABAA68E17F}"/>
              </a:ext>
            </a:extLst>
          </p:cNvPr>
          <p:cNvSpPr txBox="1">
            <a:spLocks noChangeArrowheads="1"/>
          </p:cNvSpPr>
          <p:nvPr/>
        </p:nvSpPr>
        <p:spPr bwMode="auto">
          <a:xfrm>
            <a:off x="322263" y="1287463"/>
            <a:ext cx="7915275"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コンフィギュレーションパラメータの追加、設定を行う</a:t>
            </a:r>
            <a:endParaRPr lang="en-US" altLang="ja-JP" sz="1800" kern="0" dirty="0">
              <a:solidFill>
                <a:srgbClr val="5F5F5F"/>
              </a:solidFill>
            </a:endParaRPr>
          </a:p>
        </p:txBody>
      </p:sp>
      <p:pic>
        <p:nvPicPr>
          <p:cNvPr id="56328" name="図 3">
            <a:extLst>
              <a:ext uri="{FF2B5EF4-FFF2-40B4-BE49-F238E27FC236}">
                <a16:creationId xmlns:a16="http://schemas.microsoft.com/office/drawing/2014/main" id="{A56F9774-9383-4E8B-A2B4-C51FCCAA6166}"/>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973638" y="4084638"/>
            <a:ext cx="3871912" cy="2643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11">
            <a:extLst>
              <a:ext uri="{FF2B5EF4-FFF2-40B4-BE49-F238E27FC236}">
                <a16:creationId xmlns:a16="http://schemas.microsoft.com/office/drawing/2014/main" id="{1A4FA5AB-AE61-42A7-818E-9BDC74704B17}"/>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コンフィギュレーションの設定</a:t>
            </a:r>
            <a:endParaRPr lang="en-US" altLang="ja-JP">
              <a:solidFill>
                <a:srgbClr val="5F5F5F"/>
              </a:solidFill>
            </a:endParaRPr>
          </a:p>
        </p:txBody>
      </p:sp>
      <p:sp>
        <p:nvSpPr>
          <p:cNvPr id="8" name="Rectangle 2">
            <a:extLst>
              <a:ext uri="{FF2B5EF4-FFF2-40B4-BE49-F238E27FC236}">
                <a16:creationId xmlns:a16="http://schemas.microsoft.com/office/drawing/2014/main" id="{E509BFDF-25D5-49C1-B1CA-228848DE423A}"/>
              </a:ext>
            </a:extLst>
          </p:cNvPr>
          <p:cNvSpPr txBox="1">
            <a:spLocks noChangeArrowheads="1"/>
          </p:cNvSpPr>
          <p:nvPr/>
        </p:nvSpPr>
        <p:spPr bwMode="auto">
          <a:xfrm>
            <a:off x="334963" y="1403350"/>
            <a:ext cx="4281487" cy="3870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以下のコンフィギュレーションパラメータを設定する</a:t>
            </a:r>
            <a:endParaRPr lang="en-US" altLang="ja-JP" sz="2400" kern="0" dirty="0">
              <a:solidFill>
                <a:srgbClr val="5F5F5F"/>
              </a:solidFill>
            </a:endParaRPr>
          </a:p>
          <a:p>
            <a:pPr lvl="1" eaLnBrk="1" hangingPunct="1">
              <a:lnSpc>
                <a:spcPct val="80000"/>
              </a:lnSpc>
              <a:defRPr/>
            </a:pPr>
            <a:r>
              <a:rPr lang="en-US" altLang="ja-JP" sz="2000" b="1" kern="0" dirty="0" err="1">
                <a:solidFill>
                  <a:srgbClr val="FF0000"/>
                </a:solidFill>
                <a:latin typeface="+mn-ea"/>
              </a:rPr>
              <a:t>speed_x</a:t>
            </a:r>
            <a:endParaRPr lang="en-US" altLang="ja-JP" sz="2000" b="1" kern="0" dirty="0">
              <a:solidFill>
                <a:srgbClr val="FF0000"/>
              </a:solidFill>
              <a:latin typeface="+mn-ea"/>
            </a:endParaRPr>
          </a:p>
          <a:p>
            <a:pPr lvl="2" eaLnBrk="1" hangingPunct="1">
              <a:lnSpc>
                <a:spcPct val="80000"/>
              </a:lnSpc>
              <a:defRPr/>
            </a:pPr>
            <a:r>
              <a:rPr lang="ja-JP" altLang="en-US" sz="1600" kern="0" dirty="0">
                <a:solidFill>
                  <a:srgbClr val="5F5F5F"/>
                </a:solidFill>
              </a:rPr>
              <a:t>データ型：</a:t>
            </a:r>
            <a:r>
              <a:rPr lang="en-US" altLang="ja-JP" sz="1600" kern="0" dirty="0">
                <a:solidFill>
                  <a:srgbClr val="5F5F5F"/>
                </a:solidFill>
              </a:rPr>
              <a:t>double</a:t>
            </a:r>
          </a:p>
          <a:p>
            <a:pPr lvl="2" eaLnBrk="1" hangingPunct="1">
              <a:lnSpc>
                <a:spcPct val="80000"/>
              </a:lnSpc>
              <a:defRPr/>
            </a:pPr>
            <a:r>
              <a:rPr lang="ja-JP" altLang="en-US" sz="1600" kern="0" dirty="0">
                <a:solidFill>
                  <a:srgbClr val="5F5F5F"/>
                </a:solidFill>
              </a:rPr>
              <a:t>デフォルト値： </a:t>
            </a:r>
            <a:r>
              <a:rPr lang="en-US" altLang="ja-JP" sz="1600" kern="0" dirty="0">
                <a:solidFill>
                  <a:srgbClr val="5F5F5F"/>
                </a:solidFill>
              </a:rPr>
              <a:t>0.0</a:t>
            </a:r>
          </a:p>
          <a:p>
            <a:pPr lvl="2" eaLnBrk="1" hangingPunct="1">
              <a:lnSpc>
                <a:spcPct val="80000"/>
              </a:lnSpc>
              <a:defRPr/>
            </a:pPr>
            <a:r>
              <a:rPr lang="ja-JP" altLang="en-US" sz="1600" kern="0" dirty="0">
                <a:solidFill>
                  <a:srgbClr val="5F5F5F"/>
                </a:solidFill>
              </a:rPr>
              <a:t>制約条件：</a:t>
            </a:r>
            <a:r>
              <a:rPr lang="en-US" altLang="ja-JP" sz="1600" kern="0" dirty="0">
                <a:solidFill>
                  <a:srgbClr val="5F5F5F"/>
                </a:solidFill>
              </a:rPr>
              <a:t>-1.5&lt;x&lt;1.5</a:t>
            </a:r>
          </a:p>
          <a:p>
            <a:pPr lvl="2" eaLnBrk="1" hangingPunct="1">
              <a:lnSpc>
                <a:spcPct val="80000"/>
              </a:lnSpc>
              <a:defRPr/>
            </a:pPr>
            <a:r>
              <a:rPr lang="en-US" altLang="ja-JP" sz="1600" kern="0" dirty="0">
                <a:solidFill>
                  <a:srgbClr val="5F5F5F"/>
                </a:solidFill>
              </a:rPr>
              <a:t>Widget</a:t>
            </a:r>
            <a:r>
              <a:rPr lang="ja-JP" altLang="en-US" sz="1600" kern="0" dirty="0">
                <a:solidFill>
                  <a:srgbClr val="5F5F5F"/>
                </a:solidFill>
              </a:rPr>
              <a:t>：</a:t>
            </a:r>
            <a:r>
              <a:rPr lang="en-US" altLang="ja-JP" sz="1600" kern="0" dirty="0">
                <a:solidFill>
                  <a:srgbClr val="5F5F5F"/>
                </a:solidFill>
              </a:rPr>
              <a:t>slider</a:t>
            </a:r>
          </a:p>
          <a:p>
            <a:pPr lvl="2" eaLnBrk="1" hangingPunct="1">
              <a:lnSpc>
                <a:spcPct val="80000"/>
              </a:lnSpc>
              <a:defRPr/>
            </a:pPr>
            <a:r>
              <a:rPr lang="en-US" altLang="ja-JP" sz="1600" kern="0" dirty="0">
                <a:solidFill>
                  <a:srgbClr val="5F5F5F"/>
                </a:solidFill>
              </a:rPr>
              <a:t>Step: 0.01</a:t>
            </a:r>
          </a:p>
          <a:p>
            <a:pPr lvl="2" eaLnBrk="1" hangingPunct="1">
              <a:lnSpc>
                <a:spcPct val="80000"/>
              </a:lnSpc>
              <a:defRPr/>
            </a:pPr>
            <a:r>
              <a:rPr lang="ja-JP" altLang="en-US" sz="1600" kern="0" dirty="0">
                <a:solidFill>
                  <a:srgbClr val="5F5F5F"/>
                </a:solidFill>
              </a:rPr>
              <a:t>他の項目は任意</a:t>
            </a:r>
            <a:endParaRPr lang="en-US" altLang="ja-JP" sz="1600" kern="0" dirty="0">
              <a:solidFill>
                <a:srgbClr val="5F5F5F"/>
              </a:solidFill>
            </a:endParaRPr>
          </a:p>
          <a:p>
            <a:pPr lvl="1" eaLnBrk="1" hangingPunct="1">
              <a:lnSpc>
                <a:spcPct val="80000"/>
              </a:lnSpc>
              <a:defRPr/>
            </a:pPr>
            <a:r>
              <a:rPr lang="en-US" altLang="ja-JP" sz="2000" b="1" kern="0" dirty="0" err="1">
                <a:solidFill>
                  <a:srgbClr val="FF0000"/>
                </a:solidFill>
                <a:latin typeface="+mn-ea"/>
              </a:rPr>
              <a:t>speed_r</a:t>
            </a:r>
            <a:endParaRPr lang="en-US" altLang="ja-JP" sz="2000" b="1" kern="0" dirty="0">
              <a:solidFill>
                <a:srgbClr val="FF0000"/>
              </a:solidFill>
              <a:latin typeface="+mn-ea"/>
            </a:endParaRPr>
          </a:p>
          <a:p>
            <a:pPr lvl="2" eaLnBrk="1" hangingPunct="1">
              <a:lnSpc>
                <a:spcPct val="80000"/>
              </a:lnSpc>
              <a:defRPr/>
            </a:pPr>
            <a:r>
              <a:rPr lang="ja-JP" altLang="en-US" sz="1600" kern="0" dirty="0">
                <a:solidFill>
                  <a:srgbClr val="5F5F5F"/>
                </a:solidFill>
              </a:rPr>
              <a:t>データ型：</a:t>
            </a:r>
            <a:r>
              <a:rPr lang="en-US" altLang="ja-JP" sz="1600" kern="0" dirty="0">
                <a:solidFill>
                  <a:srgbClr val="5F5F5F"/>
                </a:solidFill>
              </a:rPr>
              <a:t>double</a:t>
            </a:r>
          </a:p>
          <a:p>
            <a:pPr lvl="2" eaLnBrk="1" hangingPunct="1">
              <a:lnSpc>
                <a:spcPct val="80000"/>
              </a:lnSpc>
              <a:defRPr/>
            </a:pPr>
            <a:r>
              <a:rPr lang="ja-JP" altLang="en-US" sz="1600" kern="0" dirty="0">
                <a:solidFill>
                  <a:srgbClr val="5F5F5F"/>
                </a:solidFill>
              </a:rPr>
              <a:t>デフォルト値： </a:t>
            </a:r>
            <a:r>
              <a:rPr lang="en-US" altLang="ja-JP" sz="1600" kern="0" dirty="0">
                <a:solidFill>
                  <a:srgbClr val="5F5F5F"/>
                </a:solidFill>
              </a:rPr>
              <a:t>0.0</a:t>
            </a:r>
          </a:p>
          <a:p>
            <a:pPr lvl="2" eaLnBrk="1" hangingPunct="1">
              <a:lnSpc>
                <a:spcPct val="80000"/>
              </a:lnSpc>
              <a:defRPr/>
            </a:pPr>
            <a:r>
              <a:rPr lang="ja-JP" altLang="en-US" sz="1600" kern="0" dirty="0">
                <a:solidFill>
                  <a:srgbClr val="5F5F5F"/>
                </a:solidFill>
              </a:rPr>
              <a:t>制約条件：</a:t>
            </a:r>
            <a:r>
              <a:rPr lang="en-US" altLang="ja-JP" sz="1600" kern="0" dirty="0">
                <a:solidFill>
                  <a:srgbClr val="5F5F5F"/>
                </a:solidFill>
              </a:rPr>
              <a:t>-2.0&lt;x&lt;2.0</a:t>
            </a:r>
          </a:p>
          <a:p>
            <a:pPr lvl="2" eaLnBrk="1" hangingPunct="1">
              <a:lnSpc>
                <a:spcPct val="80000"/>
              </a:lnSpc>
              <a:defRPr/>
            </a:pPr>
            <a:r>
              <a:rPr lang="en-US" altLang="ja-JP" sz="1600" kern="0" dirty="0">
                <a:solidFill>
                  <a:srgbClr val="5F5F5F"/>
                </a:solidFill>
              </a:rPr>
              <a:t>Widget</a:t>
            </a:r>
            <a:r>
              <a:rPr lang="ja-JP" altLang="en-US" sz="1600" kern="0" dirty="0">
                <a:solidFill>
                  <a:srgbClr val="5F5F5F"/>
                </a:solidFill>
              </a:rPr>
              <a:t>：</a:t>
            </a:r>
            <a:r>
              <a:rPr lang="en-US" altLang="ja-JP" sz="1600" kern="0" dirty="0">
                <a:solidFill>
                  <a:srgbClr val="5F5F5F"/>
                </a:solidFill>
              </a:rPr>
              <a:t>slider</a:t>
            </a:r>
          </a:p>
          <a:p>
            <a:pPr lvl="2" eaLnBrk="1" hangingPunct="1">
              <a:lnSpc>
                <a:spcPct val="80000"/>
              </a:lnSpc>
              <a:defRPr/>
            </a:pPr>
            <a:r>
              <a:rPr lang="en-US" altLang="ja-JP" sz="1600" kern="0" dirty="0">
                <a:solidFill>
                  <a:srgbClr val="5F5F5F"/>
                </a:solidFill>
              </a:rPr>
              <a:t>Step: 0.01</a:t>
            </a:r>
          </a:p>
          <a:p>
            <a:pPr lvl="2" eaLnBrk="1" hangingPunct="1">
              <a:lnSpc>
                <a:spcPct val="80000"/>
              </a:lnSpc>
              <a:defRPr/>
            </a:pPr>
            <a:r>
              <a:rPr lang="ja-JP" altLang="en-US" sz="1600" kern="0" dirty="0">
                <a:solidFill>
                  <a:srgbClr val="5F5F5F"/>
                </a:solidFill>
              </a:rPr>
              <a:t>他の項目は任意</a:t>
            </a:r>
            <a:endParaRPr lang="en-US" altLang="ja-JP" sz="2000" kern="0" dirty="0">
              <a:solidFill>
                <a:srgbClr val="5F5F5F"/>
              </a:solidFill>
            </a:endParaRPr>
          </a:p>
          <a:p>
            <a:pPr lvl="3" eaLnBrk="1" hangingPunct="1">
              <a:lnSpc>
                <a:spcPct val="80000"/>
              </a:lnSpc>
              <a:defRPr/>
            </a:pPr>
            <a:endParaRPr lang="en-US" altLang="ja-JP" sz="12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pic>
        <p:nvPicPr>
          <p:cNvPr id="58372" name="図 1">
            <a:extLst>
              <a:ext uri="{FF2B5EF4-FFF2-40B4-BE49-F238E27FC236}">
                <a16:creationId xmlns:a16="http://schemas.microsoft.com/office/drawing/2014/main" id="{AF0AFF4B-469D-4CF8-BAFB-BB5C3B0484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7600" y="4826000"/>
            <a:ext cx="5227638" cy="1455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373" name="正方形/長方形 2">
            <a:extLst>
              <a:ext uri="{FF2B5EF4-FFF2-40B4-BE49-F238E27FC236}">
                <a16:creationId xmlns:a16="http://schemas.microsoft.com/office/drawing/2014/main" id="{3BF68C67-A1F3-4C05-B158-3A7F4A649E7D}"/>
              </a:ext>
            </a:extLst>
          </p:cNvPr>
          <p:cNvSpPr>
            <a:spLocks noChangeArrowheads="1"/>
          </p:cNvSpPr>
          <p:nvPr/>
        </p:nvSpPr>
        <p:spPr bwMode="auto">
          <a:xfrm>
            <a:off x="3657600" y="4521200"/>
            <a:ext cx="546417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r>
              <a:rPr lang="en-US" altLang="ja-JP" sz="1600">
                <a:solidFill>
                  <a:schemeClr val="tx1"/>
                </a:solidFill>
              </a:rPr>
              <a:t>GUI(</a:t>
            </a:r>
            <a:r>
              <a:rPr lang="ja-JP" altLang="en-US" sz="1600">
                <a:solidFill>
                  <a:schemeClr val="tx1"/>
                </a:solidFill>
              </a:rPr>
              <a:t>スライダー</a:t>
            </a:r>
            <a:r>
              <a:rPr lang="en-US" altLang="ja-JP" sz="1600">
                <a:solidFill>
                  <a:schemeClr val="tx1"/>
                </a:solidFill>
              </a:rPr>
              <a:t>)</a:t>
            </a:r>
            <a:r>
              <a:rPr lang="ja-JP" altLang="en-US" sz="1600">
                <a:solidFill>
                  <a:schemeClr val="tx1"/>
                </a:solidFill>
              </a:rPr>
              <a:t>による移動ロボットの操作ができるようにする</a:t>
            </a:r>
          </a:p>
        </p:txBody>
      </p:sp>
      <p:sp>
        <p:nvSpPr>
          <p:cNvPr id="9" name="正方形/長方形 8">
            <a:extLst>
              <a:ext uri="{FF2B5EF4-FFF2-40B4-BE49-F238E27FC236}">
                <a16:creationId xmlns:a16="http://schemas.microsoft.com/office/drawing/2014/main" id="{09BE184F-A5C0-43F5-A3F9-EF4AE5236978}"/>
              </a:ext>
            </a:extLst>
          </p:cNvPr>
          <p:cNvSpPr/>
          <p:nvPr/>
        </p:nvSpPr>
        <p:spPr>
          <a:xfrm>
            <a:off x="3678238" y="4464050"/>
            <a:ext cx="5349875" cy="18923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pic>
        <p:nvPicPr>
          <p:cNvPr id="58375" name="図 3">
            <a:extLst>
              <a:ext uri="{FF2B5EF4-FFF2-40B4-BE49-F238E27FC236}">
                <a16:creationId xmlns:a16="http://schemas.microsoft.com/office/drawing/2014/main" id="{41FA2956-813F-414C-8BB8-A62E70BFF26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67300" y="1289050"/>
            <a:ext cx="3917950" cy="303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スライド番号プレースホルダ 1">
            <a:extLst>
              <a:ext uri="{FF2B5EF4-FFF2-40B4-BE49-F238E27FC236}">
                <a16:creationId xmlns:a16="http://schemas.microsoft.com/office/drawing/2014/main" id="{2AB9BE1F-6B4A-473E-B566-5D169DC0218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57C1F300-389C-41C2-8B9F-6D9BF8150049}" type="slidenum">
              <a:rPr lang="en-US" altLang="ja-JP" sz="1400" smtClean="0"/>
              <a:pPr>
                <a:spcBef>
                  <a:spcPct val="0"/>
                </a:spcBef>
                <a:buFontTx/>
                <a:buNone/>
              </a:pPr>
              <a:t>3</a:t>
            </a:fld>
            <a:endParaRPr lang="en-US" altLang="ja-JP" sz="1400"/>
          </a:p>
        </p:txBody>
      </p:sp>
      <p:sp>
        <p:nvSpPr>
          <p:cNvPr id="6147" name="スライド番号プレースホルダ 3">
            <a:extLst>
              <a:ext uri="{FF2B5EF4-FFF2-40B4-BE49-F238E27FC236}">
                <a16:creationId xmlns:a16="http://schemas.microsoft.com/office/drawing/2014/main" id="{C72AB012-0506-4F18-839E-2B9657A9FCA0}"/>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C864AF5D-89B8-4CAE-A8BC-30158EF1270E}" type="slidenum">
              <a:rPr lang="en-US" altLang="ja-JP" sz="1400"/>
              <a:pPr algn="r" eaLnBrk="1" hangingPunct="1">
                <a:spcBef>
                  <a:spcPct val="0"/>
                </a:spcBef>
                <a:buFontTx/>
                <a:buNone/>
              </a:pPr>
              <a:t>3</a:t>
            </a:fld>
            <a:endParaRPr lang="en-US" altLang="ja-JP" sz="1400"/>
          </a:p>
        </p:txBody>
      </p:sp>
      <p:sp>
        <p:nvSpPr>
          <p:cNvPr id="6148" name="Rectangle 2">
            <a:extLst>
              <a:ext uri="{FF2B5EF4-FFF2-40B4-BE49-F238E27FC236}">
                <a16:creationId xmlns:a16="http://schemas.microsoft.com/office/drawing/2014/main" id="{EB33353A-85FD-441B-AB0D-C2926DCF4AEA}"/>
              </a:ext>
            </a:extLst>
          </p:cNvPr>
          <p:cNvSpPr>
            <a:spLocks noGrp="1" noChangeArrowheads="1"/>
          </p:cNvSpPr>
          <p:nvPr>
            <p:ph type="body" idx="4294967295"/>
          </p:nvPr>
        </p:nvSpPr>
        <p:spPr>
          <a:xfrm>
            <a:off x="457200" y="1223963"/>
            <a:ext cx="7915275" cy="4140252"/>
          </a:xfrm>
        </p:spPr>
        <p:txBody>
          <a:bodyPr/>
          <a:lstStyle/>
          <a:p>
            <a:pPr eaLnBrk="1" hangingPunct="1">
              <a:lnSpc>
                <a:spcPct val="80000"/>
              </a:lnSpc>
            </a:pPr>
            <a:r>
              <a:rPr lang="en-US" altLang="ja-JP" sz="2000" dirty="0">
                <a:solidFill>
                  <a:srgbClr val="5F5F5F"/>
                </a:solidFill>
              </a:rPr>
              <a:t>USB</a:t>
            </a:r>
            <a:r>
              <a:rPr lang="ja-JP" altLang="en-US" sz="2000" dirty="0">
                <a:solidFill>
                  <a:srgbClr val="5F5F5F"/>
                </a:solidFill>
              </a:rPr>
              <a:t>メモリが挿せない場合は以下からダウンロード</a:t>
            </a:r>
            <a:endParaRPr lang="en-US" altLang="ja-JP" sz="2000" dirty="0">
              <a:solidFill>
                <a:srgbClr val="5F5F5F"/>
              </a:solidFill>
            </a:endParaRPr>
          </a:p>
          <a:p>
            <a:pPr lvl="1" eaLnBrk="1" hangingPunct="1">
              <a:lnSpc>
                <a:spcPct val="80000"/>
              </a:lnSpc>
            </a:pPr>
            <a:r>
              <a:rPr lang="en-US" altLang="ja-JP" sz="1600" dirty="0">
                <a:hlinkClick r:id="rId3"/>
              </a:rPr>
              <a:t>https://openrtm.org/openrtm/ja/tutorial/si2019</a:t>
            </a:r>
            <a:endParaRPr lang="en-US" altLang="ja-JP" sz="1600" dirty="0">
              <a:solidFill>
                <a:srgbClr val="5F5F5F"/>
              </a:solidFill>
            </a:endParaRPr>
          </a:p>
          <a:p>
            <a:pPr lvl="1" eaLnBrk="1" hangingPunct="1">
              <a:lnSpc>
                <a:spcPct val="80000"/>
              </a:lnSpc>
            </a:pPr>
            <a:r>
              <a:rPr lang="ja-JP" altLang="en-US" sz="1600" dirty="0">
                <a:solidFill>
                  <a:srgbClr val="5F5F5F"/>
                </a:solidFill>
              </a:rPr>
              <a:t>メールでお知らせした</a:t>
            </a:r>
            <a:r>
              <a:rPr lang="en-US" altLang="ja-JP" sz="1600" dirty="0">
                <a:solidFill>
                  <a:srgbClr val="5F5F5F"/>
                </a:solidFill>
              </a:rPr>
              <a:t>web</a:t>
            </a:r>
            <a:r>
              <a:rPr lang="ja-JP" altLang="en-US" sz="1600" dirty="0">
                <a:solidFill>
                  <a:srgbClr val="5F5F5F"/>
                </a:solidFill>
              </a:rPr>
              <a:t>ページ</a:t>
            </a:r>
            <a:endParaRPr lang="en-US" altLang="ja-JP" sz="1600" dirty="0">
              <a:solidFill>
                <a:srgbClr val="5F5F5F"/>
              </a:solidFill>
            </a:endParaRPr>
          </a:p>
          <a:p>
            <a:pPr lvl="1" eaLnBrk="1" hangingPunct="1">
              <a:lnSpc>
                <a:spcPct val="80000"/>
              </a:lnSpc>
            </a:pPr>
            <a:endParaRPr lang="en-US" altLang="ja-JP" sz="1600" dirty="0">
              <a:solidFill>
                <a:srgbClr val="5F5F5F"/>
              </a:solidFill>
            </a:endParaRPr>
          </a:p>
        </p:txBody>
      </p:sp>
      <p:sp>
        <p:nvSpPr>
          <p:cNvPr id="6149" name="Rectangle 11">
            <a:extLst>
              <a:ext uri="{FF2B5EF4-FFF2-40B4-BE49-F238E27FC236}">
                <a16:creationId xmlns:a16="http://schemas.microsoft.com/office/drawing/2014/main" id="{47298C0D-7908-4E9B-950D-F21B2674B4CF}"/>
              </a:ext>
            </a:extLst>
          </p:cNvPr>
          <p:cNvSpPr>
            <a:spLocks noGrp="1" noChangeArrowheads="1"/>
          </p:cNvSpPr>
          <p:nvPr>
            <p:ph type="title" idx="4294967295"/>
          </p:nvPr>
        </p:nvSpPr>
        <p:spPr>
          <a:xfrm>
            <a:off x="179388" y="403225"/>
            <a:ext cx="8805862" cy="865188"/>
          </a:xfrm>
        </p:spPr>
        <p:txBody>
          <a:bodyPr/>
          <a:lstStyle/>
          <a:p>
            <a:pPr eaLnBrk="1" hangingPunct="1"/>
            <a:r>
              <a:rPr lang="ja-JP" altLang="en-US" dirty="0">
                <a:solidFill>
                  <a:srgbClr val="5F5F5F"/>
                </a:solidFill>
              </a:rPr>
              <a:t>資料</a:t>
            </a:r>
            <a:endParaRPr lang="en-US" altLang="ja-JP" dirty="0">
              <a:solidFill>
                <a:srgbClr val="5F5F5F"/>
              </a:solidFill>
            </a:endParaRPr>
          </a:p>
        </p:txBody>
      </p:sp>
      <p:pic>
        <p:nvPicPr>
          <p:cNvPr id="2" name="図 1">
            <a:extLst>
              <a:ext uri="{FF2B5EF4-FFF2-40B4-BE49-F238E27FC236}">
                <a16:creationId xmlns:a16="http://schemas.microsoft.com/office/drawing/2014/main" id="{840555CB-B421-4A20-974A-BA6FB74E3F5D}"/>
              </a:ext>
            </a:extLst>
          </p:cNvPr>
          <p:cNvPicPr>
            <a:picLocks noChangeAspect="1"/>
          </p:cNvPicPr>
          <p:nvPr/>
        </p:nvPicPr>
        <p:blipFill>
          <a:blip r:embed="rId4"/>
          <a:stretch>
            <a:fillRect/>
          </a:stretch>
        </p:blipFill>
        <p:spPr>
          <a:xfrm>
            <a:off x="348199" y="2037643"/>
            <a:ext cx="8350156" cy="4592771"/>
          </a:xfrm>
          <a:prstGeom prst="rect">
            <a:avLst/>
          </a:prstGeom>
        </p:spPr>
      </p:pic>
    </p:spTree>
    <p:extLst>
      <p:ext uri="{BB962C8B-B14F-4D97-AF65-F5344CB8AC3E}">
        <p14:creationId xmlns:p14="http://schemas.microsoft.com/office/powerpoint/2010/main" val="7131688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11">
            <a:extLst>
              <a:ext uri="{FF2B5EF4-FFF2-40B4-BE49-F238E27FC236}">
                <a16:creationId xmlns:a16="http://schemas.microsoft.com/office/drawing/2014/main" id="{B1B0A03F-9306-4872-AC1C-BAAF60E5B050}"/>
              </a:ext>
            </a:extLst>
          </p:cNvPr>
          <p:cNvSpPr>
            <a:spLocks noGrp="1" noChangeArrowheads="1"/>
          </p:cNvSpPr>
          <p:nvPr>
            <p:ph type="title" idx="4294967295"/>
          </p:nvPr>
        </p:nvSpPr>
        <p:spPr>
          <a:xfrm>
            <a:off x="214313" y="561975"/>
            <a:ext cx="8805862" cy="865188"/>
          </a:xfrm>
        </p:spPr>
        <p:txBody>
          <a:bodyPr/>
          <a:lstStyle/>
          <a:p>
            <a:pPr eaLnBrk="1" hangingPunct="1"/>
            <a:r>
              <a:rPr lang="ja-JP" altLang="en-US" sz="4000">
                <a:solidFill>
                  <a:srgbClr val="5F5F5F"/>
                </a:solidFill>
              </a:rPr>
              <a:t>コンフィギュレーションパラメータの制約、</a:t>
            </a:r>
            <a:r>
              <a:rPr lang="en-US" altLang="ja-JP" sz="4000">
                <a:solidFill>
                  <a:srgbClr val="5F5F5F"/>
                </a:solidFill>
              </a:rPr>
              <a:t>Widget</a:t>
            </a:r>
            <a:r>
              <a:rPr lang="ja-JP" altLang="en-US" sz="4000">
                <a:solidFill>
                  <a:srgbClr val="5F5F5F"/>
                </a:solidFill>
              </a:rPr>
              <a:t>の設定</a:t>
            </a:r>
            <a:endParaRPr lang="en-US" altLang="ja-JP" sz="4000">
              <a:solidFill>
                <a:srgbClr val="5F5F5F"/>
              </a:solidFill>
            </a:endParaRPr>
          </a:p>
        </p:txBody>
      </p:sp>
      <p:sp>
        <p:nvSpPr>
          <p:cNvPr id="5" name="Rectangle 2">
            <a:extLst>
              <a:ext uri="{FF2B5EF4-FFF2-40B4-BE49-F238E27FC236}">
                <a16:creationId xmlns:a16="http://schemas.microsoft.com/office/drawing/2014/main" id="{393EA2A0-4E9C-4325-8CB4-13CDDAAA133C}"/>
              </a:ext>
            </a:extLst>
          </p:cNvPr>
          <p:cNvSpPr txBox="1">
            <a:spLocks noChangeArrowheads="1"/>
          </p:cNvSpPr>
          <p:nvPr/>
        </p:nvSpPr>
        <p:spPr bwMode="auto">
          <a:xfrm>
            <a:off x="509588" y="5375275"/>
            <a:ext cx="3140075" cy="1243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制約条件：</a:t>
            </a:r>
            <a:r>
              <a:rPr lang="en-US" altLang="ja-JP" sz="2000" kern="0" dirty="0">
                <a:solidFill>
                  <a:srgbClr val="5F5F5F"/>
                </a:solidFill>
              </a:rPr>
              <a:t>0&lt;=x&lt;=100</a:t>
            </a:r>
          </a:p>
          <a:p>
            <a:pPr eaLnBrk="1" hangingPunct="1">
              <a:lnSpc>
                <a:spcPct val="80000"/>
              </a:lnSpc>
              <a:defRPr/>
            </a:pPr>
            <a:r>
              <a:rPr lang="en-US" altLang="ja-JP" sz="2000" kern="0" dirty="0">
                <a:solidFill>
                  <a:srgbClr val="5F5F5F"/>
                </a:solidFill>
              </a:rPr>
              <a:t>Widget</a:t>
            </a:r>
            <a:r>
              <a:rPr lang="ja-JP" altLang="en-US" sz="2000" kern="0" dirty="0">
                <a:solidFill>
                  <a:srgbClr val="5F5F5F"/>
                </a:solidFill>
              </a:rPr>
              <a:t>：</a:t>
            </a:r>
            <a:r>
              <a:rPr lang="en-US" altLang="ja-JP" sz="2000" kern="0" dirty="0">
                <a:solidFill>
                  <a:srgbClr val="5F5F5F"/>
                </a:solidFill>
              </a:rPr>
              <a:t>slider</a:t>
            </a:r>
          </a:p>
          <a:p>
            <a:pPr eaLnBrk="1" hangingPunct="1">
              <a:lnSpc>
                <a:spcPct val="80000"/>
              </a:lnSpc>
              <a:defRPr/>
            </a:pPr>
            <a:r>
              <a:rPr lang="en-US" altLang="ja-JP" sz="2000" kern="0" dirty="0">
                <a:solidFill>
                  <a:srgbClr val="5F5F5F"/>
                </a:solidFill>
              </a:rPr>
              <a:t>Step</a:t>
            </a:r>
            <a:r>
              <a:rPr lang="ja-JP" altLang="en-US" sz="2000" kern="0" dirty="0">
                <a:solidFill>
                  <a:srgbClr val="5F5F5F"/>
                </a:solidFill>
              </a:rPr>
              <a:t>：</a:t>
            </a:r>
            <a:r>
              <a:rPr lang="en-US" altLang="ja-JP" sz="2000" kern="0" dirty="0">
                <a:solidFill>
                  <a:srgbClr val="5F5F5F"/>
                </a:solidFill>
              </a:rPr>
              <a:t>10</a:t>
            </a:r>
            <a:endParaRPr lang="en-US" altLang="ja-JP" sz="1400" kern="0" dirty="0">
              <a:solidFill>
                <a:srgbClr val="5F5F5F"/>
              </a:solidFill>
            </a:endParaRPr>
          </a:p>
          <a:p>
            <a:pPr lvl="2" eaLnBrk="1" hangingPunct="1">
              <a:lnSpc>
                <a:spcPct val="80000"/>
              </a:lnSpc>
              <a:defRPr/>
            </a:pPr>
            <a:endParaRPr lang="en-US" altLang="ja-JP" sz="1050" kern="0" dirty="0">
              <a:solidFill>
                <a:srgbClr val="5F5F5F"/>
              </a:solidFill>
            </a:endParaRPr>
          </a:p>
        </p:txBody>
      </p:sp>
      <p:sp>
        <p:nvSpPr>
          <p:cNvPr id="6" name="右矢印 5">
            <a:extLst>
              <a:ext uri="{FF2B5EF4-FFF2-40B4-BE49-F238E27FC236}">
                <a16:creationId xmlns:a16="http://schemas.microsoft.com/office/drawing/2014/main" id="{249186E0-73D8-4672-9F0F-6C858B8994FF}"/>
              </a:ext>
            </a:extLst>
          </p:cNvPr>
          <p:cNvSpPr/>
          <p:nvPr/>
        </p:nvSpPr>
        <p:spPr>
          <a:xfrm>
            <a:off x="3854450" y="5381625"/>
            <a:ext cx="5381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60421" name="図 1">
            <a:extLst>
              <a:ext uri="{FF2B5EF4-FFF2-40B4-BE49-F238E27FC236}">
                <a16:creationId xmlns:a16="http://schemas.microsoft.com/office/drawing/2014/main" id="{E290E4EF-97F5-417C-9773-4C7CECA0148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614863" y="5521325"/>
            <a:ext cx="4298950"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22" name="図 15">
            <a:extLst>
              <a:ext uri="{FF2B5EF4-FFF2-40B4-BE49-F238E27FC236}">
                <a16:creationId xmlns:a16="http://schemas.microsoft.com/office/drawing/2014/main" id="{68B462EE-BF3D-4C09-81FA-3135EB2C8000}"/>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676775" y="4335463"/>
            <a:ext cx="3552825" cy="29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Rectangle 2">
            <a:extLst>
              <a:ext uri="{FF2B5EF4-FFF2-40B4-BE49-F238E27FC236}">
                <a16:creationId xmlns:a16="http://schemas.microsoft.com/office/drawing/2014/main" id="{B07072E9-9050-4574-B695-105B9A339EFF}"/>
              </a:ext>
            </a:extLst>
          </p:cNvPr>
          <p:cNvSpPr txBox="1">
            <a:spLocks noChangeArrowheads="1"/>
          </p:cNvSpPr>
          <p:nvPr/>
        </p:nvSpPr>
        <p:spPr bwMode="auto">
          <a:xfrm>
            <a:off x="509588" y="3998913"/>
            <a:ext cx="3140075" cy="1243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制約条件：</a:t>
            </a:r>
            <a:r>
              <a:rPr lang="en-US" altLang="ja-JP" sz="2000" kern="0" dirty="0">
                <a:solidFill>
                  <a:srgbClr val="5F5F5F"/>
                </a:solidFill>
              </a:rPr>
              <a:t>0&lt;=x&lt;=100</a:t>
            </a:r>
          </a:p>
          <a:p>
            <a:pPr eaLnBrk="1" hangingPunct="1">
              <a:lnSpc>
                <a:spcPct val="80000"/>
              </a:lnSpc>
              <a:defRPr/>
            </a:pPr>
            <a:r>
              <a:rPr lang="en-US" altLang="ja-JP" sz="2000" kern="0" dirty="0">
                <a:solidFill>
                  <a:srgbClr val="5F5F5F"/>
                </a:solidFill>
              </a:rPr>
              <a:t>Widget</a:t>
            </a:r>
            <a:r>
              <a:rPr lang="ja-JP" altLang="en-US" sz="2000" kern="0" dirty="0">
                <a:solidFill>
                  <a:srgbClr val="5F5F5F"/>
                </a:solidFill>
              </a:rPr>
              <a:t>：</a:t>
            </a:r>
            <a:r>
              <a:rPr lang="en-US" altLang="ja-JP" sz="2000" kern="0" dirty="0">
                <a:solidFill>
                  <a:srgbClr val="5F5F5F"/>
                </a:solidFill>
              </a:rPr>
              <a:t>spin</a:t>
            </a:r>
          </a:p>
          <a:p>
            <a:pPr eaLnBrk="1" hangingPunct="1">
              <a:lnSpc>
                <a:spcPct val="80000"/>
              </a:lnSpc>
              <a:defRPr/>
            </a:pPr>
            <a:r>
              <a:rPr lang="en-US" altLang="ja-JP" sz="2000" kern="0" dirty="0">
                <a:solidFill>
                  <a:srgbClr val="5F5F5F"/>
                </a:solidFill>
              </a:rPr>
              <a:t>Step</a:t>
            </a:r>
            <a:r>
              <a:rPr lang="ja-JP" altLang="en-US" sz="2000" kern="0" dirty="0">
                <a:solidFill>
                  <a:srgbClr val="5F5F5F"/>
                </a:solidFill>
              </a:rPr>
              <a:t>：</a:t>
            </a:r>
            <a:r>
              <a:rPr lang="en-US" altLang="ja-JP" sz="2000" kern="0" dirty="0">
                <a:solidFill>
                  <a:srgbClr val="5F5F5F"/>
                </a:solidFill>
              </a:rPr>
              <a:t>10</a:t>
            </a:r>
            <a:endParaRPr lang="en-US" altLang="ja-JP" sz="1400" kern="0" dirty="0">
              <a:solidFill>
                <a:srgbClr val="5F5F5F"/>
              </a:solidFill>
            </a:endParaRPr>
          </a:p>
          <a:p>
            <a:pPr lvl="2" eaLnBrk="1" hangingPunct="1">
              <a:lnSpc>
                <a:spcPct val="80000"/>
              </a:lnSpc>
              <a:defRPr/>
            </a:pPr>
            <a:endParaRPr lang="en-US" altLang="ja-JP" sz="1050" kern="0" dirty="0">
              <a:solidFill>
                <a:srgbClr val="5F5F5F"/>
              </a:solidFill>
            </a:endParaRPr>
          </a:p>
        </p:txBody>
      </p:sp>
      <p:sp>
        <p:nvSpPr>
          <p:cNvPr id="21" name="右矢印 20">
            <a:extLst>
              <a:ext uri="{FF2B5EF4-FFF2-40B4-BE49-F238E27FC236}">
                <a16:creationId xmlns:a16="http://schemas.microsoft.com/office/drawing/2014/main" id="{F984F32B-DFEF-417E-B2B9-C126A570178C}"/>
              </a:ext>
            </a:extLst>
          </p:cNvPr>
          <p:cNvSpPr/>
          <p:nvPr/>
        </p:nvSpPr>
        <p:spPr>
          <a:xfrm>
            <a:off x="3894138" y="4040188"/>
            <a:ext cx="538162"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60425" name="図 16">
            <a:extLst>
              <a:ext uri="{FF2B5EF4-FFF2-40B4-BE49-F238E27FC236}">
                <a16:creationId xmlns:a16="http://schemas.microsoft.com/office/drawing/2014/main" id="{C77F1F5F-C786-4FD1-9E32-A8D85B0CB5B9}"/>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808538" y="2833688"/>
            <a:ext cx="3552825"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右矢印 22">
            <a:extLst>
              <a:ext uri="{FF2B5EF4-FFF2-40B4-BE49-F238E27FC236}">
                <a16:creationId xmlns:a16="http://schemas.microsoft.com/office/drawing/2014/main" id="{23A3FDAF-5F3C-492B-8C67-9E85C2958172}"/>
              </a:ext>
            </a:extLst>
          </p:cNvPr>
          <p:cNvSpPr/>
          <p:nvPr/>
        </p:nvSpPr>
        <p:spPr>
          <a:xfrm>
            <a:off x="3902075" y="2541588"/>
            <a:ext cx="5381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24" name="Rectangle 2">
            <a:extLst>
              <a:ext uri="{FF2B5EF4-FFF2-40B4-BE49-F238E27FC236}">
                <a16:creationId xmlns:a16="http://schemas.microsoft.com/office/drawing/2014/main" id="{B318A794-FE30-448D-9919-0488394CC998}"/>
              </a:ext>
            </a:extLst>
          </p:cNvPr>
          <p:cNvSpPr txBox="1">
            <a:spLocks noChangeArrowheads="1"/>
          </p:cNvSpPr>
          <p:nvPr/>
        </p:nvSpPr>
        <p:spPr bwMode="auto">
          <a:xfrm>
            <a:off x="511175" y="2811463"/>
            <a:ext cx="3138488" cy="4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a:solidFill>
                  <a:srgbClr val="5F5F5F"/>
                </a:solidFill>
              </a:rPr>
              <a:t>Widget</a:t>
            </a:r>
            <a:r>
              <a:rPr lang="ja-JP" altLang="en-US" sz="2000" kern="0" dirty="0">
                <a:solidFill>
                  <a:srgbClr val="5F5F5F"/>
                </a:solidFill>
              </a:rPr>
              <a:t>：</a:t>
            </a:r>
            <a:r>
              <a:rPr lang="en-US" altLang="ja-JP" sz="2000" kern="0" dirty="0">
                <a:solidFill>
                  <a:srgbClr val="5F5F5F"/>
                </a:solidFill>
              </a:rPr>
              <a:t>text</a:t>
            </a:r>
          </a:p>
        </p:txBody>
      </p:sp>
      <p:sp>
        <p:nvSpPr>
          <p:cNvPr id="12" name="Rectangle 2">
            <a:extLst>
              <a:ext uri="{FF2B5EF4-FFF2-40B4-BE49-F238E27FC236}">
                <a16:creationId xmlns:a16="http://schemas.microsoft.com/office/drawing/2014/main" id="{406C10FE-4544-4EB8-BB1B-B381EEB632CA}"/>
              </a:ext>
            </a:extLst>
          </p:cNvPr>
          <p:cNvSpPr txBox="1">
            <a:spLocks noChangeArrowheads="1"/>
          </p:cNvSpPr>
          <p:nvPr/>
        </p:nvSpPr>
        <p:spPr bwMode="auto">
          <a:xfrm>
            <a:off x="449263" y="1808163"/>
            <a:ext cx="8331200" cy="74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RT</a:t>
            </a:r>
            <a:r>
              <a:rPr lang="ja-JP" altLang="en-US" sz="2400" kern="0" dirty="0">
                <a:solidFill>
                  <a:srgbClr val="5F5F5F"/>
                </a:solidFill>
              </a:rPr>
              <a:t> </a:t>
            </a:r>
            <a:r>
              <a:rPr lang="en-US" altLang="ja-JP" sz="2400" kern="0" dirty="0">
                <a:solidFill>
                  <a:srgbClr val="5F5F5F"/>
                </a:solidFill>
              </a:rPr>
              <a:t>System Editor</a:t>
            </a:r>
            <a:r>
              <a:rPr lang="ja-JP" altLang="en-US" sz="2400" kern="0" dirty="0">
                <a:solidFill>
                  <a:srgbClr val="5F5F5F"/>
                </a:solidFill>
              </a:rPr>
              <a:t>でコンフィギュレーションパラメータを編集する際に</a:t>
            </a:r>
            <a:r>
              <a:rPr lang="en-US" altLang="ja-JP" sz="2400" kern="0" dirty="0">
                <a:solidFill>
                  <a:srgbClr val="5F5F5F"/>
                </a:solidFill>
              </a:rPr>
              <a:t>GUI</a:t>
            </a:r>
            <a:r>
              <a:rPr lang="ja-JP" altLang="en-US" sz="2400" kern="0" dirty="0">
                <a:solidFill>
                  <a:srgbClr val="5F5F5F"/>
                </a:solidFill>
              </a:rPr>
              <a:t>を表示する</a:t>
            </a:r>
            <a:endParaRPr lang="en-US" altLang="ja-JP" sz="12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11">
            <a:extLst>
              <a:ext uri="{FF2B5EF4-FFF2-40B4-BE49-F238E27FC236}">
                <a16:creationId xmlns:a16="http://schemas.microsoft.com/office/drawing/2014/main" id="{49186367-14C4-44F2-AA5C-6B88A2646882}"/>
              </a:ext>
            </a:extLst>
          </p:cNvPr>
          <p:cNvSpPr>
            <a:spLocks noGrp="1" noChangeArrowheads="1"/>
          </p:cNvSpPr>
          <p:nvPr>
            <p:ph type="title" idx="4294967295"/>
          </p:nvPr>
        </p:nvSpPr>
        <p:spPr>
          <a:xfrm>
            <a:off x="214313" y="561975"/>
            <a:ext cx="8805862" cy="865188"/>
          </a:xfrm>
        </p:spPr>
        <p:txBody>
          <a:bodyPr/>
          <a:lstStyle/>
          <a:p>
            <a:pPr eaLnBrk="1" hangingPunct="1"/>
            <a:r>
              <a:rPr lang="ja-JP" altLang="en-US" sz="4000">
                <a:solidFill>
                  <a:srgbClr val="5F5F5F"/>
                </a:solidFill>
              </a:rPr>
              <a:t>コンフィギュレーションパラメータの制約、</a:t>
            </a:r>
            <a:r>
              <a:rPr lang="en-US" altLang="ja-JP" sz="4000">
                <a:solidFill>
                  <a:srgbClr val="5F5F5F"/>
                </a:solidFill>
              </a:rPr>
              <a:t>Widget</a:t>
            </a:r>
            <a:r>
              <a:rPr lang="ja-JP" altLang="en-US" sz="4000">
                <a:solidFill>
                  <a:srgbClr val="5F5F5F"/>
                </a:solidFill>
              </a:rPr>
              <a:t>の設定</a:t>
            </a:r>
            <a:endParaRPr lang="en-US" altLang="ja-JP" sz="4000">
              <a:solidFill>
                <a:srgbClr val="5F5F5F"/>
              </a:solidFill>
            </a:endParaRPr>
          </a:p>
        </p:txBody>
      </p:sp>
      <p:sp>
        <p:nvSpPr>
          <p:cNvPr id="10" name="Rectangle 2">
            <a:extLst>
              <a:ext uri="{FF2B5EF4-FFF2-40B4-BE49-F238E27FC236}">
                <a16:creationId xmlns:a16="http://schemas.microsoft.com/office/drawing/2014/main" id="{42674123-05DA-4299-AB4B-EF3810931BE2}"/>
              </a:ext>
            </a:extLst>
          </p:cNvPr>
          <p:cNvSpPr txBox="1">
            <a:spLocks noChangeArrowheads="1"/>
          </p:cNvSpPr>
          <p:nvPr/>
        </p:nvSpPr>
        <p:spPr bwMode="auto">
          <a:xfrm>
            <a:off x="407988" y="3667125"/>
            <a:ext cx="3138487" cy="1241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制約条件：</a:t>
            </a:r>
            <a:r>
              <a:rPr lang="en-US" altLang="ja-JP" sz="2000" kern="0" dirty="0">
                <a:solidFill>
                  <a:srgbClr val="5F5F5F"/>
                </a:solidFill>
              </a:rPr>
              <a:t>(0,1,2,3)</a:t>
            </a:r>
          </a:p>
          <a:p>
            <a:pPr eaLnBrk="1" hangingPunct="1">
              <a:lnSpc>
                <a:spcPct val="80000"/>
              </a:lnSpc>
              <a:defRPr/>
            </a:pPr>
            <a:r>
              <a:rPr lang="en-US" altLang="ja-JP" sz="2000" kern="0" dirty="0">
                <a:solidFill>
                  <a:srgbClr val="5F5F5F"/>
                </a:solidFill>
              </a:rPr>
              <a:t>Widget</a:t>
            </a:r>
            <a:r>
              <a:rPr lang="ja-JP" altLang="en-US" sz="2000" kern="0" dirty="0">
                <a:solidFill>
                  <a:srgbClr val="5F5F5F"/>
                </a:solidFill>
              </a:rPr>
              <a:t>：</a:t>
            </a:r>
            <a:r>
              <a:rPr lang="en-US" altLang="ja-JP" sz="2000" kern="0" dirty="0">
                <a:solidFill>
                  <a:srgbClr val="5F5F5F"/>
                </a:solidFill>
              </a:rPr>
              <a:t>checkbox</a:t>
            </a:r>
          </a:p>
          <a:p>
            <a:pPr marL="914400" lvl="2" indent="0" eaLnBrk="1" hangingPunct="1">
              <a:lnSpc>
                <a:spcPct val="80000"/>
              </a:lnSpc>
              <a:buFontTx/>
              <a:buNone/>
              <a:defRPr/>
            </a:pPr>
            <a:endParaRPr lang="en-US" altLang="ja-JP" sz="1050" kern="0" dirty="0">
              <a:solidFill>
                <a:srgbClr val="5F5F5F"/>
              </a:solidFill>
            </a:endParaRPr>
          </a:p>
        </p:txBody>
      </p:sp>
      <p:sp>
        <p:nvSpPr>
          <p:cNvPr id="11" name="右矢印 10">
            <a:extLst>
              <a:ext uri="{FF2B5EF4-FFF2-40B4-BE49-F238E27FC236}">
                <a16:creationId xmlns:a16="http://schemas.microsoft.com/office/drawing/2014/main" id="{B72F6DAD-9FD3-46B8-940E-AFD6CFC9AA54}"/>
              </a:ext>
            </a:extLst>
          </p:cNvPr>
          <p:cNvSpPr/>
          <p:nvPr/>
        </p:nvSpPr>
        <p:spPr>
          <a:xfrm>
            <a:off x="3757613" y="3590925"/>
            <a:ext cx="538162"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12" name="Rectangle 2">
            <a:extLst>
              <a:ext uri="{FF2B5EF4-FFF2-40B4-BE49-F238E27FC236}">
                <a16:creationId xmlns:a16="http://schemas.microsoft.com/office/drawing/2014/main" id="{A843A3F0-19A8-44A7-8F7A-0FB80C8C9D9A}"/>
              </a:ext>
            </a:extLst>
          </p:cNvPr>
          <p:cNvSpPr txBox="1">
            <a:spLocks noChangeArrowheads="1"/>
          </p:cNvSpPr>
          <p:nvPr/>
        </p:nvSpPr>
        <p:spPr bwMode="auto">
          <a:xfrm>
            <a:off x="447675" y="5461000"/>
            <a:ext cx="3140075" cy="1243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制約条件：</a:t>
            </a:r>
            <a:r>
              <a:rPr lang="en-US" altLang="ja-JP" sz="2000" kern="0" dirty="0">
                <a:solidFill>
                  <a:srgbClr val="5F5F5F"/>
                </a:solidFill>
              </a:rPr>
              <a:t>(0,1,2,3)</a:t>
            </a:r>
          </a:p>
          <a:p>
            <a:pPr eaLnBrk="1" hangingPunct="1">
              <a:lnSpc>
                <a:spcPct val="80000"/>
              </a:lnSpc>
              <a:defRPr/>
            </a:pPr>
            <a:r>
              <a:rPr lang="en-US" altLang="ja-JP" sz="2000" kern="0" dirty="0">
                <a:solidFill>
                  <a:srgbClr val="5F5F5F"/>
                </a:solidFill>
              </a:rPr>
              <a:t>Widget</a:t>
            </a:r>
            <a:r>
              <a:rPr lang="ja-JP" altLang="en-US" sz="2000" kern="0" dirty="0">
                <a:solidFill>
                  <a:srgbClr val="5F5F5F"/>
                </a:solidFill>
              </a:rPr>
              <a:t>：</a:t>
            </a:r>
            <a:r>
              <a:rPr lang="en-US" altLang="ja-JP" sz="2000" kern="0" dirty="0" err="1">
                <a:solidFill>
                  <a:srgbClr val="5F5F5F"/>
                </a:solidFill>
              </a:rPr>
              <a:t>ordered_list</a:t>
            </a:r>
            <a:endParaRPr lang="en-US" altLang="ja-JP" sz="1050" kern="0" dirty="0">
              <a:solidFill>
                <a:srgbClr val="5F5F5F"/>
              </a:solidFill>
            </a:endParaRPr>
          </a:p>
        </p:txBody>
      </p:sp>
      <p:sp>
        <p:nvSpPr>
          <p:cNvPr id="13" name="右矢印 12">
            <a:extLst>
              <a:ext uri="{FF2B5EF4-FFF2-40B4-BE49-F238E27FC236}">
                <a16:creationId xmlns:a16="http://schemas.microsoft.com/office/drawing/2014/main" id="{6E7EC730-177B-457B-95CE-805457CD6B78}"/>
              </a:ext>
            </a:extLst>
          </p:cNvPr>
          <p:cNvSpPr/>
          <p:nvPr/>
        </p:nvSpPr>
        <p:spPr>
          <a:xfrm>
            <a:off x="3757613" y="5302250"/>
            <a:ext cx="538162"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62471" name="図 6">
            <a:extLst>
              <a:ext uri="{FF2B5EF4-FFF2-40B4-BE49-F238E27FC236}">
                <a16:creationId xmlns:a16="http://schemas.microsoft.com/office/drawing/2014/main" id="{3A804B1C-1ADA-4787-BF9C-009E3E2E25C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457700" y="3675063"/>
            <a:ext cx="4597400" cy="687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72" name="図 14">
            <a:extLst>
              <a:ext uri="{FF2B5EF4-FFF2-40B4-BE49-F238E27FC236}">
                <a16:creationId xmlns:a16="http://schemas.microsoft.com/office/drawing/2014/main" id="{21B688A5-CA4A-4B35-B6C1-8547E85AAA1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529138" y="5070475"/>
            <a:ext cx="4335462" cy="1328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73" name="図 2">
            <a:extLst>
              <a:ext uri="{FF2B5EF4-FFF2-40B4-BE49-F238E27FC236}">
                <a16:creationId xmlns:a16="http://schemas.microsoft.com/office/drawing/2014/main" id="{BBA8C0F4-D72F-43A1-A171-327DFEE6EFA2}"/>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437063" y="1955800"/>
            <a:ext cx="4559300" cy="696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右矢印 13">
            <a:extLst>
              <a:ext uri="{FF2B5EF4-FFF2-40B4-BE49-F238E27FC236}">
                <a16:creationId xmlns:a16="http://schemas.microsoft.com/office/drawing/2014/main" id="{046C2CC9-0EE0-44EB-9FA5-932E94FD244C}"/>
              </a:ext>
            </a:extLst>
          </p:cNvPr>
          <p:cNvSpPr/>
          <p:nvPr/>
        </p:nvSpPr>
        <p:spPr>
          <a:xfrm>
            <a:off x="3757613" y="1897063"/>
            <a:ext cx="538162"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22" name="Rectangle 2">
            <a:extLst>
              <a:ext uri="{FF2B5EF4-FFF2-40B4-BE49-F238E27FC236}">
                <a16:creationId xmlns:a16="http://schemas.microsoft.com/office/drawing/2014/main" id="{301B0579-0574-4931-891E-9D62A1510304}"/>
              </a:ext>
            </a:extLst>
          </p:cNvPr>
          <p:cNvSpPr txBox="1">
            <a:spLocks noChangeArrowheads="1"/>
          </p:cNvSpPr>
          <p:nvPr/>
        </p:nvSpPr>
        <p:spPr bwMode="auto">
          <a:xfrm>
            <a:off x="447675" y="2030413"/>
            <a:ext cx="3140075" cy="1243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制約条件：</a:t>
            </a:r>
            <a:r>
              <a:rPr lang="en-US" altLang="ja-JP" sz="2000" kern="0" dirty="0">
                <a:solidFill>
                  <a:srgbClr val="5F5F5F"/>
                </a:solidFill>
              </a:rPr>
              <a:t>(0,1,2,3)</a:t>
            </a:r>
          </a:p>
          <a:p>
            <a:pPr eaLnBrk="1" hangingPunct="1">
              <a:lnSpc>
                <a:spcPct val="80000"/>
              </a:lnSpc>
              <a:defRPr/>
            </a:pPr>
            <a:r>
              <a:rPr lang="en-US" altLang="ja-JP" sz="2000" kern="0" dirty="0">
                <a:solidFill>
                  <a:srgbClr val="5F5F5F"/>
                </a:solidFill>
              </a:rPr>
              <a:t>Widget</a:t>
            </a:r>
            <a:r>
              <a:rPr lang="ja-JP" altLang="en-US" sz="2000" kern="0" dirty="0">
                <a:solidFill>
                  <a:srgbClr val="5F5F5F"/>
                </a:solidFill>
              </a:rPr>
              <a:t>：</a:t>
            </a:r>
            <a:r>
              <a:rPr lang="en-US" altLang="ja-JP" sz="2000" kern="0" dirty="0">
                <a:solidFill>
                  <a:srgbClr val="5F5F5F"/>
                </a:solidFill>
              </a:rPr>
              <a:t>radio</a:t>
            </a:r>
            <a:endParaRPr lang="en-US" altLang="ja-JP" sz="1050" kern="0" dirty="0">
              <a:solidFill>
                <a:srgbClr val="5F5F5F"/>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11">
            <a:extLst>
              <a:ext uri="{FF2B5EF4-FFF2-40B4-BE49-F238E27FC236}">
                <a16:creationId xmlns:a16="http://schemas.microsoft.com/office/drawing/2014/main" id="{C93FE03F-6254-4BCE-AD2B-03E66B5EDA7A}"/>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コンフィギュレーションの設定</a:t>
            </a:r>
            <a:endParaRPr lang="en-US" altLang="ja-JP">
              <a:solidFill>
                <a:srgbClr val="5F5F5F"/>
              </a:solidFill>
            </a:endParaRPr>
          </a:p>
        </p:txBody>
      </p:sp>
      <p:sp>
        <p:nvSpPr>
          <p:cNvPr id="8" name="Rectangle 2">
            <a:extLst>
              <a:ext uri="{FF2B5EF4-FFF2-40B4-BE49-F238E27FC236}">
                <a16:creationId xmlns:a16="http://schemas.microsoft.com/office/drawing/2014/main" id="{CC5B2240-E409-48D2-8F57-EC1C2942E3F5}"/>
              </a:ext>
            </a:extLst>
          </p:cNvPr>
          <p:cNvSpPr txBox="1">
            <a:spLocks noChangeArrowheads="1"/>
          </p:cNvSpPr>
          <p:nvPr/>
        </p:nvSpPr>
        <p:spPr bwMode="auto">
          <a:xfrm>
            <a:off x="334963" y="1403350"/>
            <a:ext cx="4281487" cy="184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以下のコンフィギュレーションパラメータを追加</a:t>
            </a:r>
            <a:endParaRPr lang="en-US" altLang="ja-JP" sz="2400" kern="0" dirty="0">
              <a:solidFill>
                <a:srgbClr val="5F5F5F"/>
              </a:solidFill>
            </a:endParaRPr>
          </a:p>
          <a:p>
            <a:pPr lvl="1" eaLnBrk="1" hangingPunct="1">
              <a:lnSpc>
                <a:spcPct val="80000"/>
              </a:lnSpc>
              <a:defRPr/>
            </a:pPr>
            <a:r>
              <a:rPr lang="en-US" altLang="ja-JP" sz="2000" b="1" kern="0" dirty="0" err="1">
                <a:solidFill>
                  <a:srgbClr val="FF0000"/>
                </a:solidFill>
                <a:latin typeface="+mn-ea"/>
              </a:rPr>
              <a:t>stop_d</a:t>
            </a:r>
            <a:endParaRPr lang="en-US" altLang="ja-JP" sz="2000" b="1" kern="0" dirty="0">
              <a:solidFill>
                <a:srgbClr val="FF0000"/>
              </a:solidFill>
              <a:latin typeface="+mn-ea"/>
            </a:endParaRPr>
          </a:p>
          <a:p>
            <a:pPr lvl="2" eaLnBrk="1" hangingPunct="1">
              <a:lnSpc>
                <a:spcPct val="80000"/>
              </a:lnSpc>
              <a:defRPr/>
            </a:pPr>
            <a:r>
              <a:rPr lang="ja-JP" altLang="en-US" sz="1600" kern="0" dirty="0">
                <a:solidFill>
                  <a:srgbClr val="5F5F5F"/>
                </a:solidFill>
              </a:rPr>
              <a:t>データ型：</a:t>
            </a:r>
            <a:r>
              <a:rPr lang="en-US" altLang="ja-JP" sz="1600" kern="0" dirty="0" err="1">
                <a:solidFill>
                  <a:srgbClr val="5F5F5F"/>
                </a:solidFill>
              </a:rPr>
              <a:t>int</a:t>
            </a:r>
            <a:endParaRPr lang="en-US" altLang="ja-JP" sz="1600" kern="0" dirty="0">
              <a:solidFill>
                <a:srgbClr val="5F5F5F"/>
              </a:solidFill>
            </a:endParaRPr>
          </a:p>
          <a:p>
            <a:pPr lvl="2" eaLnBrk="1" hangingPunct="1">
              <a:lnSpc>
                <a:spcPct val="80000"/>
              </a:lnSpc>
              <a:defRPr/>
            </a:pPr>
            <a:r>
              <a:rPr lang="ja-JP" altLang="en-US" sz="1600" kern="0" dirty="0">
                <a:solidFill>
                  <a:srgbClr val="5F5F5F"/>
                </a:solidFill>
              </a:rPr>
              <a:t>デフォルト値： </a:t>
            </a:r>
            <a:r>
              <a:rPr lang="en-US" altLang="ja-JP" sz="1600" kern="0" dirty="0">
                <a:solidFill>
                  <a:srgbClr val="5F5F5F"/>
                </a:solidFill>
              </a:rPr>
              <a:t>30</a:t>
            </a:r>
          </a:p>
          <a:p>
            <a:pPr lvl="2" eaLnBrk="1" hangingPunct="1">
              <a:lnSpc>
                <a:spcPct val="80000"/>
              </a:lnSpc>
              <a:defRPr/>
            </a:pPr>
            <a:r>
              <a:rPr lang="ja-JP" altLang="en-US" sz="1600" kern="0" dirty="0">
                <a:solidFill>
                  <a:srgbClr val="5F5F5F"/>
                </a:solidFill>
              </a:rPr>
              <a:t>他の項目は任意</a:t>
            </a:r>
            <a:endParaRPr lang="en-US" altLang="ja-JP" sz="12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sp>
        <p:nvSpPr>
          <p:cNvPr id="10" name="右矢印 13">
            <a:extLst>
              <a:ext uri="{FF2B5EF4-FFF2-40B4-BE49-F238E27FC236}">
                <a16:creationId xmlns:a16="http://schemas.microsoft.com/office/drawing/2014/main" id="{DE054DE8-F496-4F4E-82DD-669A4F540A7E}"/>
              </a:ext>
            </a:extLst>
          </p:cNvPr>
          <p:cNvSpPr/>
          <p:nvPr/>
        </p:nvSpPr>
        <p:spPr>
          <a:xfrm>
            <a:off x="452438" y="3527425"/>
            <a:ext cx="538162" cy="6699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11" name="正方形/長方形 10">
            <a:extLst>
              <a:ext uri="{FF2B5EF4-FFF2-40B4-BE49-F238E27FC236}">
                <a16:creationId xmlns:a16="http://schemas.microsoft.com/office/drawing/2014/main" id="{FEF2ABC4-85F1-4517-9355-73592435364A}"/>
              </a:ext>
            </a:extLst>
          </p:cNvPr>
          <p:cNvSpPr/>
          <p:nvPr/>
        </p:nvSpPr>
        <p:spPr>
          <a:xfrm>
            <a:off x="1047750" y="3519488"/>
            <a:ext cx="3519488" cy="67468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5" name="正方形/長方形 4">
            <a:extLst>
              <a:ext uri="{FF2B5EF4-FFF2-40B4-BE49-F238E27FC236}">
                <a16:creationId xmlns:a16="http://schemas.microsoft.com/office/drawing/2014/main" id="{9E135EAA-5E79-4D3C-AD9F-84810BD10BA9}"/>
              </a:ext>
            </a:extLst>
          </p:cNvPr>
          <p:cNvSpPr/>
          <p:nvPr/>
        </p:nvSpPr>
        <p:spPr>
          <a:xfrm>
            <a:off x="1111250" y="3667125"/>
            <a:ext cx="3392488" cy="338138"/>
          </a:xfrm>
          <a:prstGeom prst="rect">
            <a:avLst/>
          </a:prstGeom>
        </p:spPr>
        <p:txBody>
          <a:bodyPr wrap="none">
            <a:spAutoFit/>
          </a:bodyPr>
          <a:lstStyle/>
          <a:p>
            <a:pPr>
              <a:defRPr/>
            </a:pPr>
            <a:r>
              <a:rPr lang="ja-JP" altLang="en-US" sz="1600" b="1" kern="0" dirty="0">
                <a:solidFill>
                  <a:srgbClr val="5F5F5F"/>
                </a:solidFill>
              </a:rPr>
              <a:t>センサ値がこの値以上の場合に停止</a:t>
            </a:r>
            <a:endParaRPr lang="ja-JP" altLang="en-US" sz="1600" b="1" dirty="0"/>
          </a:p>
        </p:txBody>
      </p:sp>
      <p:pic>
        <p:nvPicPr>
          <p:cNvPr id="2" name="図 1">
            <a:extLst>
              <a:ext uri="{FF2B5EF4-FFF2-40B4-BE49-F238E27FC236}">
                <a16:creationId xmlns:a16="http://schemas.microsoft.com/office/drawing/2014/main" id="{0BC9C05B-5325-424B-94AD-80A1CA3DAF44}"/>
              </a:ext>
            </a:extLst>
          </p:cNvPr>
          <p:cNvPicPr>
            <a:picLocks noChangeAspect="1"/>
          </p:cNvPicPr>
          <p:nvPr/>
        </p:nvPicPr>
        <p:blipFill>
          <a:blip r:embed="rId3"/>
          <a:stretch>
            <a:fillRect/>
          </a:stretch>
        </p:blipFill>
        <p:spPr>
          <a:xfrm>
            <a:off x="4859170" y="1808820"/>
            <a:ext cx="3949867" cy="3004653"/>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11">
            <a:extLst>
              <a:ext uri="{FF2B5EF4-FFF2-40B4-BE49-F238E27FC236}">
                <a16:creationId xmlns:a16="http://schemas.microsoft.com/office/drawing/2014/main" id="{10F2F977-6917-47E6-97E4-95AFF5F3EBD4}"/>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Raspberry Pi</a:t>
            </a:r>
            <a:r>
              <a:rPr lang="ja-JP" altLang="en-US">
                <a:solidFill>
                  <a:srgbClr val="5F5F5F"/>
                </a:solidFill>
              </a:rPr>
              <a:t>マウスの距離センサ</a:t>
            </a:r>
            <a:endParaRPr lang="en-US" altLang="ja-JP">
              <a:solidFill>
                <a:srgbClr val="5F5F5F"/>
              </a:solidFill>
            </a:endParaRPr>
          </a:p>
        </p:txBody>
      </p:sp>
      <p:sp>
        <p:nvSpPr>
          <p:cNvPr id="8" name="Rectangle 2">
            <a:extLst>
              <a:ext uri="{FF2B5EF4-FFF2-40B4-BE49-F238E27FC236}">
                <a16:creationId xmlns:a16="http://schemas.microsoft.com/office/drawing/2014/main" id="{74C20D6B-98CF-4055-B83B-8F7C3CA1487E}"/>
              </a:ext>
            </a:extLst>
          </p:cNvPr>
          <p:cNvSpPr txBox="1">
            <a:spLocks noChangeArrowheads="1"/>
          </p:cNvSpPr>
          <p:nvPr/>
        </p:nvSpPr>
        <p:spPr bwMode="auto">
          <a:xfrm>
            <a:off x="334963" y="1403350"/>
            <a:ext cx="8558212" cy="184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Raspberry Pi</a:t>
            </a:r>
            <a:r>
              <a:rPr lang="ja-JP" altLang="en-US" sz="2400" kern="0" dirty="0">
                <a:solidFill>
                  <a:srgbClr val="5F5F5F"/>
                </a:solidFill>
              </a:rPr>
              <a:t>マウス実機には距離センサが搭載されている</a:t>
            </a:r>
            <a:endParaRPr lang="en-US" altLang="ja-JP" sz="2400" kern="0" dirty="0">
              <a:solidFill>
                <a:srgbClr val="5F5F5F"/>
              </a:solidFill>
            </a:endParaRPr>
          </a:p>
          <a:p>
            <a:pPr lvl="1" eaLnBrk="1" hangingPunct="1">
              <a:lnSpc>
                <a:spcPct val="80000"/>
              </a:lnSpc>
              <a:defRPr/>
            </a:pPr>
            <a:r>
              <a:rPr lang="ja-JP" altLang="en-US" sz="2000" kern="0" dirty="0">
                <a:solidFill>
                  <a:srgbClr val="5F5F5F"/>
                </a:solidFill>
              </a:rPr>
              <a:t>計測した値は物体までの</a:t>
            </a:r>
            <a:r>
              <a:rPr lang="ja-JP" altLang="en-US" sz="2000" b="1" kern="0" dirty="0">
                <a:solidFill>
                  <a:srgbClr val="FF0000"/>
                </a:solidFill>
              </a:rPr>
              <a:t>距離が近いほど大きな値</a:t>
            </a:r>
            <a:r>
              <a:rPr lang="ja-JP" altLang="en-US" sz="2000" kern="0" dirty="0">
                <a:solidFill>
                  <a:srgbClr val="5F5F5F"/>
                </a:solidFill>
              </a:rPr>
              <a:t>となる</a:t>
            </a:r>
            <a:endParaRPr lang="en-US" altLang="ja-JP" sz="2000" kern="0" dirty="0">
              <a:solidFill>
                <a:srgbClr val="5F5F5F"/>
              </a:solidFill>
            </a:endParaRPr>
          </a:p>
          <a:p>
            <a:pPr lvl="2" eaLnBrk="1" hangingPunct="1">
              <a:lnSpc>
                <a:spcPct val="80000"/>
              </a:lnSpc>
              <a:defRPr/>
            </a:pPr>
            <a:endParaRPr lang="en-US" altLang="ja-JP" sz="1100" kern="0" dirty="0">
              <a:solidFill>
                <a:srgbClr val="5F5F5F"/>
              </a:solidFill>
            </a:endParaRPr>
          </a:p>
        </p:txBody>
      </p:sp>
      <p:pic>
        <p:nvPicPr>
          <p:cNvPr id="66564" name="Picture 2" descr="ras.png">
            <a:extLst>
              <a:ext uri="{FF2B5EF4-FFF2-40B4-BE49-F238E27FC236}">
                <a16:creationId xmlns:a16="http://schemas.microsoft.com/office/drawing/2014/main" id="{B2396EE2-6F07-449A-83A7-3F05A1F411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9725" y="2325688"/>
            <a:ext cx="2809875" cy="1895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65" name="Picture 4" descr="rpm14.png">
            <a:extLst>
              <a:ext uri="{FF2B5EF4-FFF2-40B4-BE49-F238E27FC236}">
                <a16:creationId xmlns:a16="http://schemas.microsoft.com/office/drawing/2014/main" id="{DF436E7E-0EB1-4CD4-8594-7379DADFA6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46575" y="2286000"/>
            <a:ext cx="3665538" cy="2195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2">
            <a:extLst>
              <a:ext uri="{FF2B5EF4-FFF2-40B4-BE49-F238E27FC236}">
                <a16:creationId xmlns:a16="http://schemas.microsoft.com/office/drawing/2014/main" id="{7908F1D2-D3EE-4215-BEF4-7B5C54EEC915}"/>
              </a:ext>
            </a:extLst>
          </p:cNvPr>
          <p:cNvSpPr txBox="1">
            <a:spLocks noChangeArrowheads="1"/>
          </p:cNvSpPr>
          <p:nvPr/>
        </p:nvSpPr>
        <p:spPr bwMode="auto">
          <a:xfrm>
            <a:off x="334963" y="5403850"/>
            <a:ext cx="8196262"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シミュレータでもこのデータに近い値を計算して出力している</a:t>
            </a:r>
            <a:endParaRPr lang="en-US" altLang="ja-JP" sz="1100" kern="0" dirty="0">
              <a:solidFill>
                <a:srgbClr val="5F5F5F"/>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11">
            <a:extLst>
              <a:ext uri="{FF2B5EF4-FFF2-40B4-BE49-F238E27FC236}">
                <a16:creationId xmlns:a16="http://schemas.microsoft.com/office/drawing/2014/main" id="{7A00A1C0-A8C4-47B8-9351-8C1E17F72047}"/>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ドキュメントの設定</a:t>
            </a:r>
            <a:endParaRPr lang="en-US" altLang="ja-JP">
              <a:solidFill>
                <a:srgbClr val="5F5F5F"/>
              </a:solidFill>
            </a:endParaRPr>
          </a:p>
        </p:txBody>
      </p:sp>
      <p:sp>
        <p:nvSpPr>
          <p:cNvPr id="8" name="Rectangle 2">
            <a:extLst>
              <a:ext uri="{FF2B5EF4-FFF2-40B4-BE49-F238E27FC236}">
                <a16:creationId xmlns:a16="http://schemas.microsoft.com/office/drawing/2014/main" id="{D756C82B-316F-4F77-8FD2-7C8D04795480}"/>
              </a:ext>
            </a:extLst>
          </p:cNvPr>
          <p:cNvSpPr txBox="1">
            <a:spLocks noChangeArrowheads="1"/>
          </p:cNvSpPr>
          <p:nvPr/>
        </p:nvSpPr>
        <p:spPr bwMode="auto">
          <a:xfrm>
            <a:off x="334963" y="1403350"/>
            <a:ext cx="7658100"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各種ドキュメント情報を設定</a:t>
            </a: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sp>
        <p:nvSpPr>
          <p:cNvPr id="9" name="Rectangle 2">
            <a:extLst>
              <a:ext uri="{FF2B5EF4-FFF2-40B4-BE49-F238E27FC236}">
                <a16:creationId xmlns:a16="http://schemas.microsoft.com/office/drawing/2014/main" id="{801164D5-68AF-40C4-B448-DB47DA344F37}"/>
              </a:ext>
            </a:extLst>
          </p:cNvPr>
          <p:cNvSpPr txBox="1">
            <a:spLocks noChangeArrowheads="1"/>
          </p:cNvSpPr>
          <p:nvPr/>
        </p:nvSpPr>
        <p:spPr bwMode="auto">
          <a:xfrm>
            <a:off x="344488" y="5564188"/>
            <a:ext cx="5667375" cy="66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今回は適当に設定しておいてください。</a:t>
            </a:r>
            <a:endParaRPr lang="en-US" altLang="ja-JP" sz="2400" kern="0" dirty="0">
              <a:solidFill>
                <a:srgbClr val="5F5F5F"/>
              </a:solidFill>
            </a:endParaRPr>
          </a:p>
          <a:p>
            <a:pPr lvl="1" eaLnBrk="1" hangingPunct="1">
              <a:lnSpc>
                <a:spcPct val="80000"/>
              </a:lnSpc>
              <a:defRPr/>
            </a:pPr>
            <a:r>
              <a:rPr lang="ja-JP" altLang="en-US" sz="1600" kern="0" dirty="0">
                <a:solidFill>
                  <a:srgbClr val="5F5F5F"/>
                </a:solidFill>
              </a:rPr>
              <a:t>空白でも大丈夫です</a:t>
            </a: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pic>
        <p:nvPicPr>
          <p:cNvPr id="3" name="図 2">
            <a:extLst>
              <a:ext uri="{FF2B5EF4-FFF2-40B4-BE49-F238E27FC236}">
                <a16:creationId xmlns:a16="http://schemas.microsoft.com/office/drawing/2014/main" id="{062E94F2-36A6-47E1-A58A-6D1F1C70C16C}"/>
              </a:ext>
            </a:extLst>
          </p:cNvPr>
          <p:cNvPicPr>
            <a:picLocks noChangeAspect="1"/>
          </p:cNvPicPr>
          <p:nvPr/>
        </p:nvPicPr>
        <p:blipFill>
          <a:blip r:embed="rId3"/>
          <a:stretch>
            <a:fillRect/>
          </a:stretch>
        </p:blipFill>
        <p:spPr>
          <a:xfrm>
            <a:off x="1736685" y="1884936"/>
            <a:ext cx="5175148" cy="3569714"/>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11">
            <a:extLst>
              <a:ext uri="{FF2B5EF4-FFF2-40B4-BE49-F238E27FC236}">
                <a16:creationId xmlns:a16="http://schemas.microsoft.com/office/drawing/2014/main" id="{6DA53B51-D731-421F-A288-45D453CB7A49}"/>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言語の設定</a:t>
            </a:r>
            <a:endParaRPr lang="en-US" altLang="ja-JP">
              <a:solidFill>
                <a:srgbClr val="5F5F5F"/>
              </a:solidFill>
            </a:endParaRPr>
          </a:p>
        </p:txBody>
      </p:sp>
      <p:sp>
        <p:nvSpPr>
          <p:cNvPr id="12" name="Rectangle 2">
            <a:extLst>
              <a:ext uri="{FF2B5EF4-FFF2-40B4-BE49-F238E27FC236}">
                <a16:creationId xmlns:a16="http://schemas.microsoft.com/office/drawing/2014/main" id="{08E380AF-F710-4380-8B18-BA75E0218728}"/>
              </a:ext>
            </a:extLst>
          </p:cNvPr>
          <p:cNvSpPr txBox="1">
            <a:spLocks noChangeArrowheads="1"/>
          </p:cNvSpPr>
          <p:nvPr/>
        </p:nvSpPr>
        <p:spPr bwMode="auto">
          <a:xfrm>
            <a:off x="334963" y="1268413"/>
            <a:ext cx="7658100"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実装する言語，動作環境に関する情報を設定</a:t>
            </a:r>
            <a:endParaRPr lang="en-US" altLang="ja-JP" sz="1100" kern="0" dirty="0">
              <a:solidFill>
                <a:srgbClr val="5F5F5F"/>
              </a:solidFill>
            </a:endParaRPr>
          </a:p>
        </p:txBody>
      </p:sp>
      <p:pic>
        <p:nvPicPr>
          <p:cNvPr id="2" name="図 1">
            <a:extLst>
              <a:ext uri="{FF2B5EF4-FFF2-40B4-BE49-F238E27FC236}">
                <a16:creationId xmlns:a16="http://schemas.microsoft.com/office/drawing/2014/main" id="{CFB0EA69-4077-4D6A-A85D-2C7950AABFE6}"/>
              </a:ext>
            </a:extLst>
          </p:cNvPr>
          <p:cNvPicPr>
            <a:picLocks noChangeAspect="1"/>
          </p:cNvPicPr>
          <p:nvPr/>
        </p:nvPicPr>
        <p:blipFill>
          <a:blip r:embed="rId3"/>
          <a:stretch>
            <a:fillRect/>
          </a:stretch>
        </p:blipFill>
        <p:spPr>
          <a:xfrm>
            <a:off x="997553" y="1853825"/>
            <a:ext cx="7169532" cy="4551177"/>
          </a:xfrm>
          <a:prstGeom prst="rect">
            <a:avLst/>
          </a:prstGeom>
        </p:spPr>
      </p:pic>
    </p:spTree>
    <p:extLst>
      <p:ext uri="{BB962C8B-B14F-4D97-AF65-F5344CB8AC3E}">
        <p14:creationId xmlns:p14="http://schemas.microsoft.com/office/powerpoint/2010/main" val="111295231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11">
            <a:extLst>
              <a:ext uri="{FF2B5EF4-FFF2-40B4-BE49-F238E27FC236}">
                <a16:creationId xmlns:a16="http://schemas.microsoft.com/office/drawing/2014/main" id="{B4F81A49-5933-416C-9F5A-CEAE4E5CD405}"/>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スケルトンコードの生成</a:t>
            </a:r>
            <a:endParaRPr lang="en-US" altLang="ja-JP">
              <a:solidFill>
                <a:srgbClr val="5F5F5F"/>
              </a:solidFill>
            </a:endParaRPr>
          </a:p>
        </p:txBody>
      </p:sp>
      <p:sp>
        <p:nvSpPr>
          <p:cNvPr id="8" name="Rectangle 2">
            <a:extLst>
              <a:ext uri="{FF2B5EF4-FFF2-40B4-BE49-F238E27FC236}">
                <a16:creationId xmlns:a16="http://schemas.microsoft.com/office/drawing/2014/main" id="{6A3CD6A0-4832-43B2-A0D8-281529217659}"/>
              </a:ext>
            </a:extLst>
          </p:cNvPr>
          <p:cNvSpPr txBox="1">
            <a:spLocks noChangeArrowheads="1"/>
          </p:cNvSpPr>
          <p:nvPr/>
        </p:nvSpPr>
        <p:spPr bwMode="auto">
          <a:xfrm>
            <a:off x="-18510" y="1403350"/>
            <a:ext cx="4842662" cy="3420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基本タブからコード生成ボタンを押すことでスケルトンコードが生成される</a:t>
            </a:r>
            <a:endParaRPr lang="en-US" altLang="ja-JP" sz="2400" kern="0" dirty="0">
              <a:solidFill>
                <a:srgbClr val="5F5F5F"/>
              </a:solidFill>
            </a:endParaRPr>
          </a:p>
          <a:p>
            <a:pPr lvl="1" eaLnBrk="1" hangingPunct="1">
              <a:lnSpc>
                <a:spcPct val="80000"/>
              </a:lnSpc>
              <a:defRPr/>
            </a:pPr>
            <a:r>
              <a:rPr lang="en-US" altLang="ja-JP" sz="2000" kern="0" dirty="0">
                <a:solidFill>
                  <a:srgbClr val="5F5F5F"/>
                </a:solidFill>
              </a:rPr>
              <a:t>Workspace\</a:t>
            </a:r>
            <a:r>
              <a:rPr lang="en-US" altLang="ja-JP" sz="2000" kern="0" dirty="0" err="1">
                <a:solidFill>
                  <a:srgbClr val="5F5F5F"/>
                </a:solidFill>
              </a:rPr>
              <a:t>RobotController</a:t>
            </a:r>
            <a:r>
              <a:rPr lang="ja-JP" altLang="en-US" sz="2000" kern="0" dirty="0">
                <a:solidFill>
                  <a:srgbClr val="5F5F5F"/>
                </a:solidFill>
              </a:rPr>
              <a:t>以下に生成</a:t>
            </a:r>
            <a:endParaRPr lang="en-US" altLang="ja-JP" sz="2000" kern="0" dirty="0">
              <a:solidFill>
                <a:srgbClr val="5F5F5F"/>
              </a:solidFill>
            </a:endParaRPr>
          </a:p>
          <a:p>
            <a:pPr lvl="2" eaLnBrk="1" hangingPunct="1">
              <a:lnSpc>
                <a:spcPct val="80000"/>
              </a:lnSpc>
              <a:defRPr/>
            </a:pPr>
            <a:r>
              <a:rPr lang="ja-JP" altLang="en-US" sz="1600" kern="0" dirty="0">
                <a:solidFill>
                  <a:srgbClr val="5F5F5F"/>
                </a:solidFill>
              </a:rPr>
              <a:t>ソースコード</a:t>
            </a:r>
            <a:endParaRPr lang="en-US" altLang="ja-JP" sz="1600" kern="0" dirty="0">
              <a:solidFill>
                <a:srgbClr val="5F5F5F"/>
              </a:solidFill>
            </a:endParaRPr>
          </a:p>
          <a:p>
            <a:pPr lvl="3" eaLnBrk="1" hangingPunct="1">
              <a:lnSpc>
                <a:spcPct val="80000"/>
              </a:lnSpc>
              <a:defRPr/>
            </a:pPr>
            <a:r>
              <a:rPr lang="en-US" altLang="ja-JP" sz="1200" kern="0" dirty="0">
                <a:solidFill>
                  <a:srgbClr val="5F5F5F"/>
                </a:solidFill>
              </a:rPr>
              <a:t>C++</a:t>
            </a:r>
            <a:r>
              <a:rPr lang="ja-JP" altLang="en-US" sz="1200" kern="0" dirty="0">
                <a:solidFill>
                  <a:srgbClr val="5F5F5F"/>
                </a:solidFill>
              </a:rPr>
              <a:t>ソースファイル</a:t>
            </a:r>
            <a:r>
              <a:rPr lang="en-US" altLang="ja-JP" sz="1200" kern="0" dirty="0">
                <a:solidFill>
                  <a:srgbClr val="5F5F5F"/>
                </a:solidFill>
              </a:rPr>
              <a:t>(.</a:t>
            </a:r>
            <a:r>
              <a:rPr lang="en-US" altLang="ja-JP" sz="1200" kern="0" dirty="0" err="1">
                <a:solidFill>
                  <a:srgbClr val="5F5F5F"/>
                </a:solidFill>
              </a:rPr>
              <a:t>cpp</a:t>
            </a:r>
            <a:r>
              <a:rPr lang="en-US" altLang="ja-JP" sz="1200" kern="0" dirty="0">
                <a:solidFill>
                  <a:srgbClr val="5F5F5F"/>
                </a:solidFill>
              </a:rPr>
              <a:t>)</a:t>
            </a:r>
          </a:p>
          <a:p>
            <a:pPr lvl="3" eaLnBrk="1" hangingPunct="1">
              <a:lnSpc>
                <a:spcPct val="80000"/>
              </a:lnSpc>
              <a:defRPr/>
            </a:pPr>
            <a:r>
              <a:rPr lang="ja-JP" altLang="en-US" sz="1200" kern="0" dirty="0">
                <a:solidFill>
                  <a:srgbClr val="5F5F5F"/>
                </a:solidFill>
              </a:rPr>
              <a:t>ヘッダーファイル</a:t>
            </a:r>
            <a:r>
              <a:rPr lang="en-US" altLang="ja-JP" sz="1200" kern="0" dirty="0">
                <a:solidFill>
                  <a:srgbClr val="5F5F5F"/>
                </a:solidFill>
              </a:rPr>
              <a:t>(.h)</a:t>
            </a:r>
          </a:p>
          <a:p>
            <a:pPr lvl="4" eaLnBrk="1" hangingPunct="1">
              <a:lnSpc>
                <a:spcPct val="80000"/>
              </a:lnSpc>
              <a:defRPr/>
            </a:pPr>
            <a:r>
              <a:rPr lang="ja-JP" altLang="en-US" sz="1200" kern="0" dirty="0">
                <a:solidFill>
                  <a:srgbClr val="5F5F5F"/>
                </a:solidFill>
              </a:rPr>
              <a:t>このソースコードにロボットを操作する処理を記述する</a:t>
            </a:r>
            <a:endParaRPr lang="en-US" altLang="ja-JP" sz="1200" kern="0" dirty="0">
              <a:solidFill>
                <a:srgbClr val="5F5F5F"/>
              </a:solidFill>
            </a:endParaRPr>
          </a:p>
          <a:p>
            <a:pPr lvl="2" eaLnBrk="1" hangingPunct="1">
              <a:lnSpc>
                <a:spcPct val="80000"/>
              </a:lnSpc>
              <a:defRPr/>
            </a:pPr>
            <a:r>
              <a:rPr lang="en-US" altLang="ja-JP" sz="1600" kern="0" dirty="0" err="1">
                <a:solidFill>
                  <a:srgbClr val="5F5F5F"/>
                </a:solidFill>
              </a:rPr>
              <a:t>CMake</a:t>
            </a:r>
            <a:r>
              <a:rPr lang="ja-JP" altLang="en-US" sz="1600" kern="0" dirty="0">
                <a:solidFill>
                  <a:srgbClr val="5F5F5F"/>
                </a:solidFill>
              </a:rPr>
              <a:t>の設定ファイル</a:t>
            </a:r>
            <a:r>
              <a:rPr lang="en-US" altLang="ja-JP" sz="1600" kern="0" dirty="0">
                <a:solidFill>
                  <a:srgbClr val="5F5F5F"/>
                </a:solidFill>
              </a:rPr>
              <a:t>(CMakeLists.txt)</a:t>
            </a:r>
          </a:p>
          <a:p>
            <a:pPr lvl="2" eaLnBrk="1" hangingPunct="1">
              <a:lnSpc>
                <a:spcPct val="80000"/>
              </a:lnSpc>
              <a:defRPr/>
            </a:pPr>
            <a:r>
              <a:rPr lang="en-US" altLang="ja-JP" sz="1600" kern="0" dirty="0" err="1">
                <a:solidFill>
                  <a:srgbClr val="5F5F5F"/>
                </a:solidFill>
              </a:rPr>
              <a:t>rtc.conf</a:t>
            </a:r>
            <a:r>
              <a:rPr lang="ja-JP" altLang="en-US" sz="1600" kern="0" dirty="0" err="1">
                <a:solidFill>
                  <a:srgbClr val="5F5F5F"/>
                </a:solidFill>
              </a:rPr>
              <a:t>、</a:t>
            </a:r>
            <a:r>
              <a:rPr lang="en-US" altLang="ja-JP" sz="1600" kern="0" dirty="0" err="1">
                <a:solidFill>
                  <a:srgbClr val="5F5F5F"/>
                </a:solidFill>
              </a:rPr>
              <a:t>RobotController.conf</a:t>
            </a:r>
            <a:endParaRPr lang="en-US" altLang="ja-JP" sz="1600" kern="0" dirty="0">
              <a:solidFill>
                <a:srgbClr val="5F5F5F"/>
              </a:solidFill>
            </a:endParaRPr>
          </a:p>
          <a:p>
            <a:pPr lvl="2" eaLnBrk="1" hangingPunct="1">
              <a:lnSpc>
                <a:spcPct val="80000"/>
              </a:lnSpc>
              <a:defRPr/>
            </a:pPr>
            <a:r>
              <a:rPr lang="ja-JP" altLang="en-US" sz="1600" kern="0" dirty="0">
                <a:solidFill>
                  <a:srgbClr val="5F5F5F"/>
                </a:solidFill>
              </a:rPr>
              <a:t>以下略</a:t>
            </a:r>
            <a:endParaRPr lang="en-US" altLang="ja-JP" sz="1600" kern="0" dirty="0">
              <a:solidFill>
                <a:srgbClr val="5F5F5F"/>
              </a:solidFill>
            </a:endParaRPr>
          </a:p>
        </p:txBody>
      </p:sp>
      <p:pic>
        <p:nvPicPr>
          <p:cNvPr id="2" name="図 1">
            <a:extLst>
              <a:ext uri="{FF2B5EF4-FFF2-40B4-BE49-F238E27FC236}">
                <a16:creationId xmlns:a16="http://schemas.microsoft.com/office/drawing/2014/main" id="{A5484BAA-0788-4E23-A417-D4457894948C}"/>
              </a:ext>
            </a:extLst>
          </p:cNvPr>
          <p:cNvPicPr>
            <a:picLocks noChangeAspect="1"/>
          </p:cNvPicPr>
          <p:nvPr/>
        </p:nvPicPr>
        <p:blipFill>
          <a:blip r:embed="rId3"/>
          <a:stretch>
            <a:fillRect/>
          </a:stretch>
        </p:blipFill>
        <p:spPr>
          <a:xfrm>
            <a:off x="4662010" y="1401118"/>
            <a:ext cx="4411012" cy="2706810"/>
          </a:xfrm>
          <a:prstGeom prst="rect">
            <a:avLst/>
          </a:prstGeom>
        </p:spPr>
      </p:pic>
      <p:pic>
        <p:nvPicPr>
          <p:cNvPr id="6" name="図 5">
            <a:extLst>
              <a:ext uri="{FF2B5EF4-FFF2-40B4-BE49-F238E27FC236}">
                <a16:creationId xmlns:a16="http://schemas.microsoft.com/office/drawing/2014/main" id="{1FC6A383-8BCF-4E50-A120-83BF127EBAC5}"/>
              </a:ext>
            </a:extLst>
          </p:cNvPr>
          <p:cNvPicPr>
            <a:picLocks noChangeAspect="1"/>
          </p:cNvPicPr>
          <p:nvPr/>
        </p:nvPicPr>
        <p:blipFill>
          <a:blip r:embed="rId4"/>
          <a:stretch>
            <a:fillRect/>
          </a:stretch>
        </p:blipFill>
        <p:spPr>
          <a:xfrm>
            <a:off x="4973638" y="4702303"/>
            <a:ext cx="3636977" cy="1726065"/>
          </a:xfrm>
          <a:prstGeom prst="rect">
            <a:avLst/>
          </a:prstGeom>
        </p:spPr>
      </p:pic>
      <p:sp>
        <p:nvSpPr>
          <p:cNvPr id="3" name="正方形/長方形 2">
            <a:extLst>
              <a:ext uri="{FF2B5EF4-FFF2-40B4-BE49-F238E27FC236}">
                <a16:creationId xmlns:a16="http://schemas.microsoft.com/office/drawing/2014/main" id="{A7D26C73-5BB9-4BB8-870F-CE72D2C3D1E5}"/>
              </a:ext>
            </a:extLst>
          </p:cNvPr>
          <p:cNvSpPr/>
          <p:nvPr/>
        </p:nvSpPr>
        <p:spPr>
          <a:xfrm>
            <a:off x="179388" y="4599130"/>
            <a:ext cx="8893634" cy="19802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Rectangle 2">
            <a:extLst>
              <a:ext uri="{FF2B5EF4-FFF2-40B4-BE49-F238E27FC236}">
                <a16:creationId xmlns:a16="http://schemas.microsoft.com/office/drawing/2014/main" id="{AB3D0294-785B-4935-AB29-55E4466ABB52}"/>
              </a:ext>
            </a:extLst>
          </p:cNvPr>
          <p:cNvSpPr txBox="1">
            <a:spLocks noChangeArrowheads="1"/>
          </p:cNvSpPr>
          <p:nvPr/>
        </p:nvSpPr>
        <p:spPr bwMode="auto">
          <a:xfrm>
            <a:off x="255588" y="4612951"/>
            <a:ext cx="4641850" cy="3420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生成したファイルの確認</a:t>
            </a:r>
            <a:endParaRPr lang="en-US" altLang="ja-JP" sz="2000" kern="0" dirty="0">
              <a:solidFill>
                <a:srgbClr val="5F5F5F"/>
              </a:solidFill>
            </a:endParaRPr>
          </a:p>
          <a:p>
            <a:pPr lvl="1" eaLnBrk="1" hangingPunct="1">
              <a:lnSpc>
                <a:spcPct val="80000"/>
              </a:lnSpc>
              <a:defRPr/>
            </a:pPr>
            <a:r>
              <a:rPr lang="ja-JP" altLang="en-US" sz="1600" kern="0" dirty="0">
                <a:solidFill>
                  <a:srgbClr val="5F5F5F"/>
                </a:solidFill>
              </a:rPr>
              <a:t>作成したプロジェクトを右クリックして、「表示方法」→「システムエクスプローラー」を選択する</a:t>
            </a:r>
            <a:endParaRPr lang="en-US" altLang="ja-JP" sz="1600" kern="0" dirty="0">
              <a:solidFill>
                <a:srgbClr val="5F5F5F"/>
              </a:solidFill>
            </a:endParaRPr>
          </a:p>
          <a:p>
            <a:pPr lvl="1" eaLnBrk="1" hangingPunct="1">
              <a:lnSpc>
                <a:spcPct val="80000"/>
              </a:lnSpc>
              <a:defRPr/>
            </a:pPr>
            <a:r>
              <a:rPr lang="ja-JP" altLang="en-US" sz="1600" kern="0" dirty="0">
                <a:solidFill>
                  <a:srgbClr val="5F5F5F"/>
                </a:solidFill>
              </a:rPr>
              <a:t>エクスプローラーでワークスペースのフォルダが開くため、上記のファイルが存在するかを確認する</a:t>
            </a:r>
            <a:endParaRPr lang="en-US" altLang="ja-JP" sz="1600" kern="0" dirty="0">
              <a:solidFill>
                <a:srgbClr val="5F5F5F"/>
              </a:solidFill>
            </a:endParaRPr>
          </a:p>
          <a:p>
            <a:pPr lvl="1" eaLnBrk="1" hangingPunct="1">
              <a:lnSpc>
                <a:spcPct val="80000"/>
              </a:lnSpc>
              <a:defRPr/>
            </a:pPr>
            <a:endParaRPr lang="en-US" altLang="ja-JP" sz="1200" kern="0" dirty="0">
              <a:solidFill>
                <a:srgbClr val="5F5F5F"/>
              </a:solidFill>
            </a:endParaRPr>
          </a:p>
        </p:txBody>
      </p:sp>
    </p:spTree>
    <p:extLst>
      <p:ext uri="{BB962C8B-B14F-4D97-AF65-F5344CB8AC3E}">
        <p14:creationId xmlns:p14="http://schemas.microsoft.com/office/powerpoint/2010/main" val="93479192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スライド番号プレースホルダ 1">
            <a:extLst>
              <a:ext uri="{FF2B5EF4-FFF2-40B4-BE49-F238E27FC236}">
                <a16:creationId xmlns:a16="http://schemas.microsoft.com/office/drawing/2014/main" id="{C3838DBC-EBF1-460E-AECD-BA0C138BE328}"/>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451B9CD4-AD8C-4655-866C-29DDC5E960DB}" type="slidenum">
              <a:rPr lang="en-US" altLang="ja-JP" sz="1400" smtClean="0"/>
              <a:pPr>
                <a:spcBef>
                  <a:spcPct val="0"/>
                </a:spcBef>
                <a:buFontTx/>
                <a:buNone/>
              </a:pPr>
              <a:t>37</a:t>
            </a:fld>
            <a:endParaRPr lang="en-US" altLang="ja-JP" sz="1400"/>
          </a:p>
        </p:txBody>
      </p:sp>
      <p:sp>
        <p:nvSpPr>
          <p:cNvPr id="75779" name="スライド番号プレースホルダ 3">
            <a:extLst>
              <a:ext uri="{FF2B5EF4-FFF2-40B4-BE49-F238E27FC236}">
                <a16:creationId xmlns:a16="http://schemas.microsoft.com/office/drawing/2014/main" id="{A3797CDD-5C16-40DA-B4BC-1FD0FF005514}"/>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77132A1A-A532-437C-8228-81FB69FA4391}" type="slidenum">
              <a:rPr lang="en-US" altLang="ja-JP" sz="1400"/>
              <a:pPr algn="r" eaLnBrk="1" hangingPunct="1">
                <a:spcBef>
                  <a:spcPct val="0"/>
                </a:spcBef>
                <a:buFontTx/>
                <a:buNone/>
              </a:pPr>
              <a:t>37</a:t>
            </a:fld>
            <a:endParaRPr lang="en-US" altLang="ja-JP" sz="1400"/>
          </a:p>
        </p:txBody>
      </p:sp>
      <p:sp>
        <p:nvSpPr>
          <p:cNvPr id="75780" name="Rectangle 2">
            <a:extLst>
              <a:ext uri="{FF2B5EF4-FFF2-40B4-BE49-F238E27FC236}">
                <a16:creationId xmlns:a16="http://schemas.microsoft.com/office/drawing/2014/main" id="{373BA08C-3F2B-4F61-A449-7A0AC3025E38}"/>
              </a:ext>
            </a:extLst>
          </p:cNvPr>
          <p:cNvSpPr>
            <a:spLocks noGrp="1" noChangeArrowheads="1"/>
          </p:cNvSpPr>
          <p:nvPr>
            <p:ph type="body" idx="4294967295"/>
          </p:nvPr>
        </p:nvSpPr>
        <p:spPr>
          <a:xfrm>
            <a:off x="623888" y="1714500"/>
            <a:ext cx="7915275" cy="4410075"/>
          </a:xfrm>
        </p:spPr>
        <p:txBody>
          <a:bodyPr/>
          <a:lstStyle/>
          <a:p>
            <a:pPr eaLnBrk="1" hangingPunct="1">
              <a:lnSpc>
                <a:spcPct val="80000"/>
              </a:lnSpc>
            </a:pPr>
            <a:r>
              <a:rPr lang="ja-JP" altLang="en-US" sz="2400" dirty="0">
                <a:solidFill>
                  <a:srgbClr val="5F5F5F"/>
                </a:solidFill>
              </a:rPr>
              <a:t>ビルドに必要な各種ファイルを生成</a:t>
            </a:r>
            <a:endParaRPr lang="en-US" altLang="ja-JP" sz="1400" dirty="0">
              <a:solidFill>
                <a:srgbClr val="5F5F5F"/>
              </a:solidFill>
            </a:endParaRPr>
          </a:p>
          <a:p>
            <a:pPr lvl="1" eaLnBrk="1" hangingPunct="1">
              <a:lnSpc>
                <a:spcPct val="80000"/>
              </a:lnSpc>
            </a:pPr>
            <a:r>
              <a:rPr lang="en-US" altLang="ja-JP" sz="1400" dirty="0" err="1">
                <a:solidFill>
                  <a:srgbClr val="5F5F5F"/>
                </a:solidFill>
              </a:rPr>
              <a:t>CMake</a:t>
            </a:r>
            <a:r>
              <a:rPr lang="ja-JP" altLang="en-US" sz="1400" dirty="0">
                <a:solidFill>
                  <a:srgbClr val="5F5F5F"/>
                </a:solidFill>
              </a:rPr>
              <a:t>により各種ファイル生成</a:t>
            </a:r>
            <a:endParaRPr lang="en-US" altLang="ja-JP" sz="1400" dirty="0">
              <a:solidFill>
                <a:srgbClr val="5F5F5F"/>
              </a:solidFill>
            </a:endParaRPr>
          </a:p>
          <a:p>
            <a:pPr eaLnBrk="1" hangingPunct="1">
              <a:lnSpc>
                <a:spcPct val="80000"/>
              </a:lnSpc>
            </a:pPr>
            <a:r>
              <a:rPr lang="ja-JP" altLang="en-US" sz="2400" dirty="0">
                <a:solidFill>
                  <a:srgbClr val="5F5F5F"/>
                </a:solidFill>
              </a:rPr>
              <a:t>ソースコードの編集</a:t>
            </a:r>
            <a:endParaRPr lang="en-US" altLang="ja-JP" sz="2400" dirty="0">
              <a:solidFill>
                <a:srgbClr val="5F5F5F"/>
              </a:solidFill>
            </a:endParaRPr>
          </a:p>
          <a:p>
            <a:pPr lvl="1" eaLnBrk="1" hangingPunct="1">
              <a:lnSpc>
                <a:spcPct val="80000"/>
              </a:lnSpc>
            </a:pPr>
            <a:r>
              <a:rPr lang="en-US" altLang="ja-JP" sz="1400" dirty="0" err="1">
                <a:solidFill>
                  <a:srgbClr val="5F5F5F"/>
                </a:solidFill>
              </a:rPr>
              <a:t>RobotController.h</a:t>
            </a:r>
            <a:r>
              <a:rPr lang="ja-JP" altLang="en-US" sz="1400" dirty="0">
                <a:solidFill>
                  <a:srgbClr val="5F5F5F"/>
                </a:solidFill>
              </a:rPr>
              <a:t>の編集</a:t>
            </a:r>
            <a:endParaRPr lang="en-US" altLang="ja-JP" sz="1400" dirty="0">
              <a:solidFill>
                <a:srgbClr val="5F5F5F"/>
              </a:solidFill>
            </a:endParaRPr>
          </a:p>
          <a:p>
            <a:pPr lvl="1" eaLnBrk="1" hangingPunct="1">
              <a:lnSpc>
                <a:spcPct val="80000"/>
              </a:lnSpc>
            </a:pPr>
            <a:r>
              <a:rPr lang="en-US" altLang="ja-JP" sz="1400" dirty="0">
                <a:solidFill>
                  <a:srgbClr val="5F5F5F"/>
                </a:solidFill>
              </a:rPr>
              <a:t>RobotController.cpp</a:t>
            </a:r>
            <a:r>
              <a:rPr lang="ja-JP" altLang="en-US" sz="1400" dirty="0">
                <a:solidFill>
                  <a:srgbClr val="5F5F5F"/>
                </a:solidFill>
              </a:rPr>
              <a:t>の編集</a:t>
            </a:r>
            <a:endParaRPr lang="en-US" altLang="ja-JP" sz="1400" dirty="0">
              <a:solidFill>
                <a:srgbClr val="5F5F5F"/>
              </a:solidFill>
            </a:endParaRPr>
          </a:p>
          <a:p>
            <a:pPr eaLnBrk="1" hangingPunct="1">
              <a:lnSpc>
                <a:spcPct val="80000"/>
              </a:lnSpc>
            </a:pPr>
            <a:r>
              <a:rPr lang="ja-JP" altLang="en-US" sz="2400" dirty="0">
                <a:solidFill>
                  <a:srgbClr val="5F5F5F"/>
                </a:solidFill>
              </a:rPr>
              <a:t>ビルド</a:t>
            </a:r>
            <a:endParaRPr lang="en-US" altLang="ja-JP" sz="2400" dirty="0">
              <a:solidFill>
                <a:srgbClr val="5F5F5F"/>
              </a:solidFill>
            </a:endParaRPr>
          </a:p>
          <a:p>
            <a:pPr lvl="1" eaLnBrk="1" hangingPunct="1">
              <a:lnSpc>
                <a:spcPct val="80000"/>
              </a:lnSpc>
            </a:pPr>
            <a:r>
              <a:rPr lang="en-US" altLang="ja-JP" sz="2000" dirty="0">
                <a:solidFill>
                  <a:srgbClr val="5F5F5F"/>
                </a:solidFill>
              </a:rPr>
              <a:t>Windows</a:t>
            </a:r>
            <a:r>
              <a:rPr lang="ja-JP" altLang="en-US" sz="2000" dirty="0">
                <a:solidFill>
                  <a:srgbClr val="5F5F5F"/>
                </a:solidFill>
              </a:rPr>
              <a:t>： </a:t>
            </a:r>
            <a:r>
              <a:rPr lang="en-US" altLang="ja-JP" sz="2000" dirty="0">
                <a:solidFill>
                  <a:srgbClr val="5F5F5F"/>
                </a:solidFill>
              </a:rPr>
              <a:t>Visual Studio</a:t>
            </a:r>
          </a:p>
          <a:p>
            <a:pPr lvl="1" eaLnBrk="1" hangingPunct="1">
              <a:lnSpc>
                <a:spcPct val="80000"/>
              </a:lnSpc>
            </a:pPr>
            <a:r>
              <a:rPr lang="en-US" altLang="ja-JP" sz="2000" dirty="0">
                <a:solidFill>
                  <a:srgbClr val="5F5F5F"/>
                </a:solidFill>
              </a:rPr>
              <a:t>Ubuntu</a:t>
            </a:r>
            <a:r>
              <a:rPr lang="ja-JP" altLang="en-US" sz="2000" dirty="0">
                <a:solidFill>
                  <a:srgbClr val="5F5F5F"/>
                </a:solidFill>
              </a:rPr>
              <a:t>： </a:t>
            </a:r>
            <a:r>
              <a:rPr lang="en-US" altLang="ja-JP" sz="2000" dirty="0">
                <a:solidFill>
                  <a:srgbClr val="5F5F5F"/>
                </a:solidFill>
              </a:rPr>
              <a:t>Code::Blocks</a:t>
            </a:r>
          </a:p>
        </p:txBody>
      </p:sp>
      <p:sp>
        <p:nvSpPr>
          <p:cNvPr id="75781" name="Rectangle 11">
            <a:extLst>
              <a:ext uri="{FF2B5EF4-FFF2-40B4-BE49-F238E27FC236}">
                <a16:creationId xmlns:a16="http://schemas.microsoft.com/office/drawing/2014/main" id="{5FAC5687-D45F-4577-B7BB-0BBCDDB14589}"/>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手順</a:t>
            </a:r>
            <a:endParaRPr lang="en-US" altLang="ja-JP">
              <a:solidFill>
                <a:srgbClr val="5F5F5F"/>
              </a:solidFill>
            </a:endParaRPr>
          </a:p>
        </p:txBody>
      </p:sp>
    </p:spTree>
    <p:extLst>
      <p:ext uri="{BB962C8B-B14F-4D97-AF65-F5344CB8AC3E}">
        <p14:creationId xmlns:p14="http://schemas.microsoft.com/office/powerpoint/2010/main" val="385628760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スライド番号プレースホルダー 3">
            <a:extLst>
              <a:ext uri="{FF2B5EF4-FFF2-40B4-BE49-F238E27FC236}">
                <a16:creationId xmlns:a16="http://schemas.microsoft.com/office/drawing/2014/main" id="{9B320DA5-9308-46B3-98F8-CD9E23CFEB1A}"/>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0411C477-8697-4769-BC83-B47F0923DFA1}" type="slidenum">
              <a:rPr lang="en-US" altLang="ja-JP" sz="1400" smtClean="0"/>
              <a:pPr>
                <a:spcBef>
                  <a:spcPct val="0"/>
                </a:spcBef>
                <a:buFontTx/>
                <a:buNone/>
              </a:pPr>
              <a:t>38</a:t>
            </a:fld>
            <a:endParaRPr lang="en-US" altLang="ja-JP" sz="1400"/>
          </a:p>
        </p:txBody>
      </p:sp>
      <p:sp>
        <p:nvSpPr>
          <p:cNvPr id="5" name="Rectangle 11">
            <a:extLst>
              <a:ext uri="{FF2B5EF4-FFF2-40B4-BE49-F238E27FC236}">
                <a16:creationId xmlns:a16="http://schemas.microsoft.com/office/drawing/2014/main" id="{615655AA-6F3B-4981-85F3-B1C357AE5A21}"/>
              </a:ext>
            </a:extLst>
          </p:cNvPr>
          <p:cNvSpPr txBox="1">
            <a:spLocks noChangeArrowheads="1"/>
          </p:cNvSpPr>
          <p:nvPr/>
        </p:nvSpPr>
        <p:spPr bwMode="auto">
          <a:xfrm>
            <a:off x="190500" y="2635250"/>
            <a:ext cx="8805863"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defRPr/>
            </a:pPr>
            <a:r>
              <a:rPr lang="ja-JP" altLang="en-US" kern="0" dirty="0">
                <a:solidFill>
                  <a:srgbClr val="5F5F5F"/>
                </a:solidFill>
              </a:rPr>
              <a:t>ソースコードの編集、</a:t>
            </a:r>
            <a:r>
              <a:rPr lang="en-US" altLang="ja-JP" kern="0" dirty="0">
                <a:solidFill>
                  <a:srgbClr val="5F5F5F"/>
                </a:solidFill>
              </a:rPr>
              <a:t>RTC</a:t>
            </a:r>
            <a:r>
              <a:rPr lang="ja-JP" altLang="en-US" kern="0" dirty="0">
                <a:solidFill>
                  <a:srgbClr val="5F5F5F"/>
                </a:solidFill>
              </a:rPr>
              <a:t>のビルド</a:t>
            </a:r>
            <a:endParaRPr lang="en-US" altLang="ja-JP" kern="0" dirty="0">
              <a:solidFill>
                <a:srgbClr val="5F5F5F"/>
              </a:solidFill>
            </a:endParaRPr>
          </a:p>
        </p:txBody>
      </p:sp>
    </p:spTree>
    <p:extLst>
      <p:ext uri="{BB962C8B-B14F-4D97-AF65-F5344CB8AC3E}">
        <p14:creationId xmlns:p14="http://schemas.microsoft.com/office/powerpoint/2010/main" val="219294916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スライド番号プレースホルダ 1">
            <a:extLst>
              <a:ext uri="{FF2B5EF4-FFF2-40B4-BE49-F238E27FC236}">
                <a16:creationId xmlns:a16="http://schemas.microsoft.com/office/drawing/2014/main" id="{95479749-BFC3-442A-926B-DB1B2BBD987A}"/>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404ADB63-C681-4B80-BD13-3C801CCD9B3F}" type="slidenum">
              <a:rPr lang="en-US" altLang="ja-JP" sz="1400" smtClean="0"/>
              <a:pPr>
                <a:spcBef>
                  <a:spcPct val="0"/>
                </a:spcBef>
                <a:buFontTx/>
                <a:buNone/>
              </a:pPr>
              <a:t>39</a:t>
            </a:fld>
            <a:endParaRPr lang="en-US" altLang="ja-JP" sz="1400"/>
          </a:p>
        </p:txBody>
      </p:sp>
      <p:sp>
        <p:nvSpPr>
          <p:cNvPr id="77827" name="スライド番号プレースホルダ 3">
            <a:extLst>
              <a:ext uri="{FF2B5EF4-FFF2-40B4-BE49-F238E27FC236}">
                <a16:creationId xmlns:a16="http://schemas.microsoft.com/office/drawing/2014/main" id="{CAEA5344-053E-4DE4-8AEC-969B8C65363F}"/>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126B7444-2C71-4A11-BF15-541D148949F2}" type="slidenum">
              <a:rPr lang="en-US" altLang="ja-JP" sz="1400"/>
              <a:pPr algn="r" eaLnBrk="1" hangingPunct="1">
                <a:spcBef>
                  <a:spcPct val="0"/>
                </a:spcBef>
                <a:buFontTx/>
                <a:buNone/>
              </a:pPr>
              <a:t>39</a:t>
            </a:fld>
            <a:endParaRPr lang="en-US" altLang="ja-JP" sz="1400"/>
          </a:p>
        </p:txBody>
      </p:sp>
      <p:sp>
        <p:nvSpPr>
          <p:cNvPr id="77828" name="Rectangle 2">
            <a:extLst>
              <a:ext uri="{FF2B5EF4-FFF2-40B4-BE49-F238E27FC236}">
                <a16:creationId xmlns:a16="http://schemas.microsoft.com/office/drawing/2014/main" id="{DF5DA6E2-278B-4320-BB3B-2501B28B3D56}"/>
              </a:ext>
            </a:extLst>
          </p:cNvPr>
          <p:cNvSpPr>
            <a:spLocks noGrp="1" noChangeArrowheads="1"/>
          </p:cNvSpPr>
          <p:nvPr>
            <p:ph type="body" idx="4294967295"/>
          </p:nvPr>
        </p:nvSpPr>
        <p:spPr>
          <a:xfrm>
            <a:off x="457200" y="1223963"/>
            <a:ext cx="7915275" cy="4410075"/>
          </a:xfrm>
        </p:spPr>
        <p:txBody>
          <a:bodyPr/>
          <a:lstStyle/>
          <a:p>
            <a:pPr eaLnBrk="1" hangingPunct="1">
              <a:lnSpc>
                <a:spcPct val="80000"/>
              </a:lnSpc>
            </a:pPr>
            <a:r>
              <a:rPr lang="ja-JP" altLang="en-US" sz="2400">
                <a:solidFill>
                  <a:srgbClr val="5F5F5F"/>
                </a:solidFill>
              </a:rPr>
              <a:t>ビルドに必要な各種ファイルを生成</a:t>
            </a:r>
            <a:endParaRPr lang="en-US" altLang="ja-JP" sz="2400">
              <a:solidFill>
                <a:srgbClr val="5F5F5F"/>
              </a:solidFill>
            </a:endParaRPr>
          </a:p>
          <a:p>
            <a:pPr lvl="1" eaLnBrk="1" hangingPunct="1">
              <a:lnSpc>
                <a:spcPct val="80000"/>
              </a:lnSpc>
            </a:pPr>
            <a:r>
              <a:rPr lang="en-US" altLang="ja-JP" sz="1800">
                <a:solidFill>
                  <a:srgbClr val="5F5F5F"/>
                </a:solidFill>
              </a:rPr>
              <a:t>CMakeLists.txt</a:t>
            </a:r>
            <a:r>
              <a:rPr lang="ja-JP" altLang="en-US" sz="1800">
                <a:solidFill>
                  <a:srgbClr val="5F5F5F"/>
                </a:solidFill>
              </a:rPr>
              <a:t>に設定を記述</a:t>
            </a:r>
            <a:endParaRPr lang="en-US" altLang="ja-JP" sz="1800">
              <a:solidFill>
                <a:srgbClr val="5F5F5F"/>
              </a:solidFill>
            </a:endParaRPr>
          </a:p>
          <a:p>
            <a:pPr lvl="2" eaLnBrk="1" hangingPunct="1">
              <a:lnSpc>
                <a:spcPct val="80000"/>
              </a:lnSpc>
            </a:pPr>
            <a:r>
              <a:rPr lang="en-US" altLang="ja-JP" sz="1000">
                <a:solidFill>
                  <a:srgbClr val="5F5F5F"/>
                </a:solidFill>
              </a:rPr>
              <a:t>RTC Builder</a:t>
            </a:r>
            <a:r>
              <a:rPr lang="ja-JP" altLang="en-US" sz="1000">
                <a:solidFill>
                  <a:srgbClr val="5F5F5F"/>
                </a:solidFill>
              </a:rPr>
              <a:t>でスケルトンコードを作成した時に</a:t>
            </a:r>
            <a:r>
              <a:rPr lang="en-US" altLang="ja-JP" sz="1000">
                <a:solidFill>
                  <a:srgbClr val="5F5F5F"/>
                </a:solidFill>
              </a:rPr>
              <a:t>CMakeLists.txt</a:t>
            </a:r>
            <a:r>
              <a:rPr lang="ja-JP" altLang="en-US" sz="1000">
                <a:solidFill>
                  <a:srgbClr val="5F5F5F"/>
                </a:solidFill>
              </a:rPr>
              <a:t>も生成されている</a:t>
            </a:r>
            <a:endParaRPr lang="en-US" altLang="ja-JP" sz="1000">
              <a:solidFill>
                <a:srgbClr val="5F5F5F"/>
              </a:solidFill>
            </a:endParaRPr>
          </a:p>
        </p:txBody>
      </p:sp>
      <p:sp>
        <p:nvSpPr>
          <p:cNvPr id="77829" name="Rectangle 11">
            <a:extLst>
              <a:ext uri="{FF2B5EF4-FFF2-40B4-BE49-F238E27FC236}">
                <a16:creationId xmlns:a16="http://schemas.microsoft.com/office/drawing/2014/main" id="{72DD6778-6739-4C64-BCB6-C9483D9197B8}"/>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CMake</a:t>
            </a:r>
          </a:p>
        </p:txBody>
      </p:sp>
      <p:pic>
        <p:nvPicPr>
          <p:cNvPr id="77830" name="図 1">
            <a:extLst>
              <a:ext uri="{FF2B5EF4-FFF2-40B4-BE49-F238E27FC236}">
                <a16:creationId xmlns:a16="http://schemas.microsoft.com/office/drawing/2014/main" id="{9F1AC712-9E12-4AC2-8FCD-0A40CE53687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0363" y="1774825"/>
            <a:ext cx="8423275" cy="4679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527545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スライド番号プレースホルダ 1">
            <a:extLst>
              <a:ext uri="{FF2B5EF4-FFF2-40B4-BE49-F238E27FC236}">
                <a16:creationId xmlns:a16="http://schemas.microsoft.com/office/drawing/2014/main" id="{4D39948E-6E04-4B5E-B4D8-0B6B1381889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39C10BC3-AA55-476A-8B13-FF39455498D8}" type="slidenum">
              <a:rPr lang="en-US" altLang="ja-JP" sz="1400" smtClean="0"/>
              <a:pPr>
                <a:spcBef>
                  <a:spcPct val="0"/>
                </a:spcBef>
                <a:buFontTx/>
                <a:buNone/>
              </a:pPr>
              <a:t>4</a:t>
            </a:fld>
            <a:endParaRPr lang="en-US" altLang="ja-JP" sz="1400"/>
          </a:p>
        </p:txBody>
      </p:sp>
      <p:sp>
        <p:nvSpPr>
          <p:cNvPr id="8195" name="スライド番号プレースホルダ 3">
            <a:extLst>
              <a:ext uri="{FF2B5EF4-FFF2-40B4-BE49-F238E27FC236}">
                <a16:creationId xmlns:a16="http://schemas.microsoft.com/office/drawing/2014/main" id="{07DB895D-7F92-4D7C-ADF7-20E649F4AD24}"/>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6D7C2402-1700-4266-A5E0-C1FCE08C2EF1}" type="slidenum">
              <a:rPr lang="en-US" altLang="ja-JP" sz="1400"/>
              <a:pPr algn="r" eaLnBrk="1" hangingPunct="1">
                <a:spcBef>
                  <a:spcPct val="0"/>
                </a:spcBef>
                <a:buFontTx/>
                <a:buNone/>
              </a:pPr>
              <a:t>4</a:t>
            </a:fld>
            <a:endParaRPr lang="en-US" altLang="ja-JP" sz="1400"/>
          </a:p>
        </p:txBody>
      </p:sp>
      <p:sp>
        <p:nvSpPr>
          <p:cNvPr id="6148" name="Rectangle 2">
            <a:extLst>
              <a:ext uri="{FF2B5EF4-FFF2-40B4-BE49-F238E27FC236}">
                <a16:creationId xmlns:a16="http://schemas.microsoft.com/office/drawing/2014/main" id="{774D11BE-0AAC-41CE-A652-671AADD8A514}"/>
              </a:ext>
            </a:extLst>
          </p:cNvPr>
          <p:cNvSpPr>
            <a:spLocks noGrp="1" noChangeArrowheads="1"/>
          </p:cNvSpPr>
          <p:nvPr>
            <p:ph type="body" idx="4294967295"/>
          </p:nvPr>
        </p:nvSpPr>
        <p:spPr>
          <a:xfrm>
            <a:off x="457200" y="1223963"/>
            <a:ext cx="7915275" cy="4410075"/>
          </a:xfrm>
        </p:spPr>
        <p:txBody>
          <a:bodyPr/>
          <a:lstStyle/>
          <a:p>
            <a:pPr eaLnBrk="1" hangingPunct="1">
              <a:lnSpc>
                <a:spcPct val="80000"/>
              </a:lnSpc>
              <a:defRPr/>
            </a:pPr>
            <a:r>
              <a:rPr lang="en-US" altLang="ja-JP" sz="2000" dirty="0" err="1">
                <a:solidFill>
                  <a:srgbClr val="5F5F5F"/>
                </a:solidFill>
              </a:rPr>
              <a:t>OpenRTM-aist</a:t>
            </a:r>
            <a:endParaRPr lang="en-US" altLang="ja-JP" sz="2000" dirty="0">
              <a:solidFill>
                <a:srgbClr val="5F5F5F"/>
              </a:solidFill>
            </a:endParaRPr>
          </a:p>
          <a:p>
            <a:pPr lvl="1" eaLnBrk="1" hangingPunct="1">
              <a:lnSpc>
                <a:spcPct val="80000"/>
              </a:lnSpc>
              <a:defRPr/>
            </a:pPr>
            <a:r>
              <a:rPr lang="en-US" altLang="ja-JP" sz="1600" dirty="0">
                <a:solidFill>
                  <a:srgbClr val="5F5F5F"/>
                </a:solidFill>
              </a:rPr>
              <a:t>OpenRTM-aist-1.2.1-RELEASE_x86_64.msi</a:t>
            </a:r>
          </a:p>
          <a:p>
            <a:pPr lvl="1" eaLnBrk="1" hangingPunct="1">
              <a:lnSpc>
                <a:spcPct val="80000"/>
              </a:lnSpc>
              <a:defRPr/>
            </a:pPr>
            <a:r>
              <a:rPr lang="ja-JP" altLang="en-US" sz="1600" dirty="0">
                <a:solidFill>
                  <a:srgbClr val="5F5F5F"/>
                </a:solidFill>
              </a:rPr>
              <a:t>インストール後に再起動する</a:t>
            </a:r>
            <a:r>
              <a:rPr lang="en-US" altLang="ja-JP" sz="1600" dirty="0">
                <a:solidFill>
                  <a:srgbClr val="5F5F5F"/>
                </a:solidFill>
              </a:rPr>
              <a:t>(2</a:t>
            </a:r>
            <a:r>
              <a:rPr lang="ja-JP" altLang="en-US" sz="1600" dirty="0">
                <a:solidFill>
                  <a:srgbClr val="5F5F5F"/>
                </a:solidFill>
              </a:rPr>
              <a:t>回再起動を必要とする環境もある</a:t>
            </a:r>
            <a:r>
              <a:rPr lang="en-US" altLang="ja-JP" sz="1600" dirty="0">
                <a:solidFill>
                  <a:srgbClr val="5F5F5F"/>
                </a:solidFill>
              </a:rPr>
              <a:t>)</a:t>
            </a:r>
          </a:p>
          <a:p>
            <a:pPr eaLnBrk="1" hangingPunct="1">
              <a:lnSpc>
                <a:spcPct val="80000"/>
              </a:lnSpc>
              <a:defRPr/>
            </a:pPr>
            <a:r>
              <a:rPr lang="en-US" altLang="ja-JP" sz="2000" dirty="0">
                <a:solidFill>
                  <a:srgbClr val="5F5F5F"/>
                </a:solidFill>
              </a:rPr>
              <a:t>Python</a:t>
            </a:r>
          </a:p>
          <a:p>
            <a:pPr lvl="1" eaLnBrk="1" hangingPunct="1">
              <a:lnSpc>
                <a:spcPct val="80000"/>
              </a:lnSpc>
              <a:defRPr/>
            </a:pPr>
            <a:r>
              <a:rPr lang="en-US" altLang="ja-JP" sz="1600" dirty="0">
                <a:solidFill>
                  <a:srgbClr val="5F5F5F"/>
                </a:solidFill>
              </a:rPr>
              <a:t>python-3.7.5-amd64.msi</a:t>
            </a:r>
          </a:p>
          <a:p>
            <a:pPr lvl="1" eaLnBrk="1" hangingPunct="1">
              <a:lnSpc>
                <a:spcPct val="80000"/>
              </a:lnSpc>
              <a:defRPr/>
            </a:pPr>
            <a:r>
              <a:rPr lang="en-US" altLang="ja-JP" sz="1600" dirty="0">
                <a:solidFill>
                  <a:srgbClr val="5F5F5F"/>
                </a:solidFill>
              </a:rPr>
              <a:t>OpenRTM-aist</a:t>
            </a:r>
            <a:r>
              <a:rPr lang="ja-JP" altLang="en-US" sz="1600" dirty="0">
                <a:solidFill>
                  <a:srgbClr val="5F5F5F"/>
                </a:solidFill>
              </a:rPr>
              <a:t>の</a:t>
            </a:r>
            <a:r>
              <a:rPr lang="en-US" altLang="ja-JP" sz="1600" dirty="0">
                <a:solidFill>
                  <a:srgbClr val="5F5F5F"/>
                </a:solidFill>
              </a:rPr>
              <a:t>64bit</a:t>
            </a:r>
            <a:r>
              <a:rPr lang="ja-JP" altLang="en-US" sz="1600" dirty="0">
                <a:solidFill>
                  <a:srgbClr val="5F5F5F"/>
                </a:solidFill>
              </a:rPr>
              <a:t>版をインストールする場合は</a:t>
            </a:r>
            <a:r>
              <a:rPr lang="en-US" altLang="ja-JP" sz="1600" dirty="0">
                <a:solidFill>
                  <a:srgbClr val="5F5F5F"/>
                </a:solidFill>
              </a:rPr>
              <a:t>Python</a:t>
            </a:r>
            <a:r>
              <a:rPr lang="ja-JP" altLang="en-US" sz="1600" dirty="0">
                <a:solidFill>
                  <a:srgbClr val="5F5F5F"/>
                </a:solidFill>
              </a:rPr>
              <a:t>も</a:t>
            </a:r>
            <a:r>
              <a:rPr lang="en-US" altLang="ja-JP" sz="1600" dirty="0">
                <a:solidFill>
                  <a:srgbClr val="5F5F5F"/>
                </a:solidFill>
              </a:rPr>
              <a:t>64bit</a:t>
            </a:r>
            <a:r>
              <a:rPr lang="ja-JP" altLang="en-US" sz="1600" dirty="0">
                <a:solidFill>
                  <a:srgbClr val="5F5F5F"/>
                </a:solidFill>
              </a:rPr>
              <a:t>版をインストールする。</a:t>
            </a:r>
            <a:endParaRPr lang="en-US" altLang="ja-JP" sz="1600" dirty="0">
              <a:solidFill>
                <a:srgbClr val="5F5F5F"/>
              </a:solidFill>
            </a:endParaRPr>
          </a:p>
          <a:p>
            <a:pPr eaLnBrk="1" hangingPunct="1">
              <a:lnSpc>
                <a:spcPct val="80000"/>
              </a:lnSpc>
              <a:defRPr/>
            </a:pPr>
            <a:r>
              <a:rPr lang="en-US" altLang="ja-JP" sz="2000" dirty="0" err="1">
                <a:solidFill>
                  <a:srgbClr val="5F5F5F"/>
                </a:solidFill>
              </a:rPr>
              <a:t>CMake</a:t>
            </a:r>
            <a:endParaRPr lang="en-US" altLang="ja-JP" sz="2000" dirty="0">
              <a:solidFill>
                <a:srgbClr val="5F5F5F"/>
              </a:solidFill>
            </a:endParaRPr>
          </a:p>
          <a:p>
            <a:pPr lvl="1" eaLnBrk="1" hangingPunct="1">
              <a:lnSpc>
                <a:spcPct val="80000"/>
              </a:lnSpc>
              <a:defRPr/>
            </a:pPr>
            <a:r>
              <a:rPr lang="en-US" altLang="ja-JP" sz="1600" dirty="0">
                <a:solidFill>
                  <a:srgbClr val="5F5F5F"/>
                </a:solidFill>
              </a:rPr>
              <a:t>cmake-3.15.4-win64-x64.msi</a:t>
            </a:r>
          </a:p>
          <a:p>
            <a:pPr eaLnBrk="1" hangingPunct="1">
              <a:lnSpc>
                <a:spcPct val="80000"/>
              </a:lnSpc>
              <a:defRPr/>
            </a:pPr>
            <a:r>
              <a:rPr lang="en-US" altLang="ja-JP" sz="2000" dirty="0" err="1">
                <a:solidFill>
                  <a:srgbClr val="5F5F5F"/>
                </a:solidFill>
              </a:rPr>
              <a:t>Doxygen</a:t>
            </a:r>
            <a:endParaRPr lang="en-US" altLang="ja-JP" sz="2000" dirty="0">
              <a:solidFill>
                <a:srgbClr val="5F5F5F"/>
              </a:solidFill>
            </a:endParaRPr>
          </a:p>
          <a:p>
            <a:pPr lvl="1" eaLnBrk="1" hangingPunct="1">
              <a:lnSpc>
                <a:spcPct val="80000"/>
              </a:lnSpc>
              <a:defRPr/>
            </a:pPr>
            <a:r>
              <a:rPr lang="en-US" altLang="ja-JP" sz="1600" dirty="0">
                <a:solidFill>
                  <a:srgbClr val="5F5F5F"/>
                </a:solidFill>
              </a:rPr>
              <a:t>doxygen-1.8.14-setup.exe</a:t>
            </a:r>
          </a:p>
          <a:p>
            <a:pPr eaLnBrk="1" hangingPunct="1">
              <a:lnSpc>
                <a:spcPct val="80000"/>
              </a:lnSpc>
              <a:defRPr/>
            </a:pPr>
            <a:r>
              <a:rPr lang="en-US" altLang="ja-JP" sz="2000" dirty="0">
                <a:solidFill>
                  <a:srgbClr val="5F5F5F"/>
                </a:solidFill>
              </a:rPr>
              <a:t>Visual Studio</a:t>
            </a:r>
          </a:p>
          <a:p>
            <a:pPr lvl="1" eaLnBrk="1" hangingPunct="1">
              <a:lnSpc>
                <a:spcPct val="80000"/>
              </a:lnSpc>
              <a:defRPr/>
            </a:pPr>
            <a:r>
              <a:rPr lang="en-US" altLang="ja-JP" sz="1600" dirty="0">
                <a:solidFill>
                  <a:srgbClr val="5F5F5F"/>
                </a:solidFill>
              </a:rPr>
              <a:t>Visual Studio 2019</a:t>
            </a:r>
          </a:p>
        </p:txBody>
      </p:sp>
      <p:sp>
        <p:nvSpPr>
          <p:cNvPr id="8197" name="Rectangle 11">
            <a:extLst>
              <a:ext uri="{FF2B5EF4-FFF2-40B4-BE49-F238E27FC236}">
                <a16:creationId xmlns:a16="http://schemas.microsoft.com/office/drawing/2014/main" id="{9A901FBC-B0EA-420C-B016-E3DD330968EA}"/>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インストールの確認</a:t>
            </a:r>
            <a:r>
              <a:rPr lang="en-US" altLang="ja-JP">
                <a:solidFill>
                  <a:srgbClr val="5F5F5F"/>
                </a:solidFill>
              </a:rPr>
              <a:t>(Windows)</a:t>
            </a:r>
          </a:p>
        </p:txBody>
      </p:sp>
    </p:spTree>
    <p:extLst>
      <p:ext uri="{BB962C8B-B14F-4D97-AF65-F5344CB8AC3E}">
        <p14:creationId xmlns:p14="http://schemas.microsoft.com/office/powerpoint/2010/main" val="407728186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スライド番号プレースホルダ 1">
            <a:extLst>
              <a:ext uri="{FF2B5EF4-FFF2-40B4-BE49-F238E27FC236}">
                <a16:creationId xmlns:a16="http://schemas.microsoft.com/office/drawing/2014/main" id="{1C6C42A1-9302-4783-B86E-7A943A83DE1D}"/>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D6848A68-0AC0-4659-AB9B-35C22E2C9AD7}" type="slidenum">
              <a:rPr lang="en-US" altLang="ja-JP" sz="1400" smtClean="0"/>
              <a:pPr>
                <a:spcBef>
                  <a:spcPct val="0"/>
                </a:spcBef>
                <a:buFontTx/>
                <a:buNone/>
              </a:pPr>
              <a:t>40</a:t>
            </a:fld>
            <a:endParaRPr lang="en-US" altLang="ja-JP" sz="1400"/>
          </a:p>
        </p:txBody>
      </p:sp>
      <p:sp>
        <p:nvSpPr>
          <p:cNvPr id="79875" name="スライド番号プレースホルダ 3">
            <a:extLst>
              <a:ext uri="{FF2B5EF4-FFF2-40B4-BE49-F238E27FC236}">
                <a16:creationId xmlns:a16="http://schemas.microsoft.com/office/drawing/2014/main" id="{D185B128-1D5E-41D8-957F-E1D86F9AA0BE}"/>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05A22B5C-2387-4072-A6A5-043984E7BBC6}" type="slidenum">
              <a:rPr lang="en-US" altLang="ja-JP" sz="1400"/>
              <a:pPr algn="r" eaLnBrk="1" hangingPunct="1">
                <a:spcBef>
                  <a:spcPct val="0"/>
                </a:spcBef>
                <a:buFontTx/>
                <a:buNone/>
              </a:pPr>
              <a:t>40</a:t>
            </a:fld>
            <a:endParaRPr lang="en-US" altLang="ja-JP" sz="1400"/>
          </a:p>
        </p:txBody>
      </p:sp>
      <p:sp>
        <p:nvSpPr>
          <p:cNvPr id="79876" name="Rectangle 2">
            <a:extLst>
              <a:ext uri="{FF2B5EF4-FFF2-40B4-BE49-F238E27FC236}">
                <a16:creationId xmlns:a16="http://schemas.microsoft.com/office/drawing/2014/main" id="{B6FE8113-F2C0-47D3-89D7-C5E21739FBEC}"/>
              </a:ext>
            </a:extLst>
          </p:cNvPr>
          <p:cNvSpPr>
            <a:spLocks noGrp="1" noChangeArrowheads="1"/>
          </p:cNvSpPr>
          <p:nvPr>
            <p:ph type="body" idx="4294967295"/>
          </p:nvPr>
        </p:nvSpPr>
        <p:spPr>
          <a:xfrm>
            <a:off x="457200" y="1223963"/>
            <a:ext cx="7915275" cy="4410075"/>
          </a:xfrm>
        </p:spPr>
        <p:txBody>
          <a:bodyPr/>
          <a:lstStyle/>
          <a:p>
            <a:pPr eaLnBrk="1" hangingPunct="1">
              <a:lnSpc>
                <a:spcPct val="80000"/>
              </a:lnSpc>
            </a:pPr>
            <a:r>
              <a:rPr lang="en-US" altLang="ja-JP" sz="2400" dirty="0" err="1">
                <a:solidFill>
                  <a:srgbClr val="5F5F5F"/>
                </a:solidFill>
              </a:rPr>
              <a:t>CMake</a:t>
            </a:r>
            <a:r>
              <a:rPr lang="ja-JP" altLang="en-US" sz="2400" dirty="0">
                <a:solidFill>
                  <a:srgbClr val="5F5F5F"/>
                </a:solidFill>
              </a:rPr>
              <a:t>を使用する</a:t>
            </a:r>
            <a:endParaRPr lang="en-US" altLang="ja-JP" sz="2400" dirty="0">
              <a:solidFill>
                <a:srgbClr val="5F5F5F"/>
              </a:solidFill>
            </a:endParaRPr>
          </a:p>
          <a:p>
            <a:pPr lvl="1" eaLnBrk="1" hangingPunct="1">
              <a:lnSpc>
                <a:spcPct val="80000"/>
              </a:lnSpc>
            </a:pPr>
            <a:r>
              <a:rPr lang="en-US" altLang="ja-JP" sz="1800" dirty="0">
                <a:solidFill>
                  <a:srgbClr val="5F5F5F"/>
                </a:solidFill>
              </a:rPr>
              <a:t>Windows 7</a:t>
            </a:r>
          </a:p>
          <a:p>
            <a:pPr lvl="2" eaLnBrk="1" hangingPunct="1">
              <a:lnSpc>
                <a:spcPct val="80000"/>
              </a:lnSpc>
            </a:pPr>
            <a:r>
              <a:rPr lang="ja-JP" altLang="en-US" sz="1400" dirty="0">
                <a:solidFill>
                  <a:srgbClr val="5F5F5F"/>
                </a:solidFill>
              </a:rPr>
              <a:t>「スタート」→「すべてのプログラム」→「</a:t>
            </a:r>
            <a:r>
              <a:rPr lang="en-US" altLang="ja-JP" sz="1400" dirty="0" err="1">
                <a:solidFill>
                  <a:srgbClr val="5F5F5F"/>
                </a:solidFill>
              </a:rPr>
              <a:t>CMake</a:t>
            </a:r>
            <a:r>
              <a:rPr lang="ja-JP" altLang="en-US" sz="1400" dirty="0">
                <a:solidFill>
                  <a:srgbClr val="5F5F5F"/>
                </a:solidFill>
              </a:rPr>
              <a:t>」→「</a:t>
            </a:r>
            <a:r>
              <a:rPr lang="en-US" altLang="ja-JP" sz="1400" dirty="0" err="1">
                <a:solidFill>
                  <a:srgbClr val="5F5F5F"/>
                </a:solidFill>
              </a:rPr>
              <a:t>CMake</a:t>
            </a:r>
            <a:r>
              <a:rPr lang="en-US" altLang="ja-JP" sz="1400" dirty="0">
                <a:solidFill>
                  <a:srgbClr val="5F5F5F"/>
                </a:solidFill>
              </a:rPr>
              <a:t> (</a:t>
            </a:r>
            <a:r>
              <a:rPr lang="en-US" altLang="ja-JP" sz="1400" dirty="0" err="1">
                <a:solidFill>
                  <a:srgbClr val="5F5F5F"/>
                </a:solidFill>
              </a:rPr>
              <a:t>cmake-gui</a:t>
            </a:r>
            <a:r>
              <a:rPr lang="en-US" altLang="ja-JP" sz="1400" dirty="0">
                <a:solidFill>
                  <a:srgbClr val="5F5F5F"/>
                </a:solidFill>
              </a:rPr>
              <a:t>)</a:t>
            </a:r>
            <a:r>
              <a:rPr lang="ja-JP" altLang="en-US" sz="1400" dirty="0">
                <a:solidFill>
                  <a:srgbClr val="5F5F5F"/>
                </a:solidFill>
              </a:rPr>
              <a:t>」</a:t>
            </a:r>
            <a:endParaRPr lang="en-US" altLang="ja-JP" sz="1400" dirty="0">
              <a:solidFill>
                <a:srgbClr val="5F5F5F"/>
              </a:solidFill>
            </a:endParaRPr>
          </a:p>
          <a:p>
            <a:pPr lvl="1" eaLnBrk="1" hangingPunct="1">
              <a:lnSpc>
                <a:spcPct val="80000"/>
              </a:lnSpc>
            </a:pPr>
            <a:r>
              <a:rPr lang="en-US" altLang="ja-JP" sz="1800" dirty="0">
                <a:solidFill>
                  <a:srgbClr val="5F5F5F"/>
                </a:solidFill>
              </a:rPr>
              <a:t>Windows 8.1</a:t>
            </a:r>
          </a:p>
          <a:p>
            <a:pPr lvl="2" eaLnBrk="1" hangingPunct="1">
              <a:lnSpc>
                <a:spcPct val="80000"/>
              </a:lnSpc>
            </a:pPr>
            <a:r>
              <a:rPr lang="ja-JP" altLang="en-US" sz="1400" dirty="0">
                <a:solidFill>
                  <a:srgbClr val="5F5F5F"/>
                </a:solidFill>
              </a:rPr>
              <a:t>「スタート」→「アプリビュー</a:t>
            </a:r>
            <a:r>
              <a:rPr lang="en-US" altLang="ja-JP" sz="1400" dirty="0">
                <a:solidFill>
                  <a:srgbClr val="5F5F5F"/>
                </a:solidFill>
              </a:rPr>
              <a:t>(</a:t>
            </a:r>
            <a:r>
              <a:rPr lang="ja-JP" altLang="en-US" sz="1400" dirty="0">
                <a:solidFill>
                  <a:srgbClr val="5F5F5F"/>
                </a:solidFill>
              </a:rPr>
              <a:t>右下矢印</a:t>
            </a:r>
            <a:r>
              <a:rPr lang="en-US" altLang="ja-JP" sz="1400" dirty="0">
                <a:solidFill>
                  <a:srgbClr val="5F5F5F"/>
                </a:solidFill>
              </a:rPr>
              <a:t>)</a:t>
            </a:r>
            <a:r>
              <a:rPr lang="ja-JP" altLang="en-US" sz="1400" dirty="0">
                <a:solidFill>
                  <a:srgbClr val="5F5F5F"/>
                </a:solidFill>
              </a:rPr>
              <a:t>」→「</a:t>
            </a:r>
            <a:r>
              <a:rPr lang="en-US" altLang="ja-JP" sz="1400" dirty="0" err="1">
                <a:solidFill>
                  <a:srgbClr val="5F5F5F"/>
                </a:solidFill>
              </a:rPr>
              <a:t>CMake</a:t>
            </a:r>
            <a:r>
              <a:rPr lang="ja-JP" altLang="en-US" sz="1400" dirty="0">
                <a:solidFill>
                  <a:srgbClr val="5F5F5F"/>
                </a:solidFill>
              </a:rPr>
              <a:t>」→「</a:t>
            </a:r>
            <a:r>
              <a:rPr lang="en-US" altLang="ja-JP" sz="1400" dirty="0" err="1">
                <a:solidFill>
                  <a:srgbClr val="5F5F5F"/>
                </a:solidFill>
              </a:rPr>
              <a:t>CMake</a:t>
            </a:r>
            <a:r>
              <a:rPr lang="en-US" altLang="ja-JP" sz="1400" dirty="0">
                <a:solidFill>
                  <a:srgbClr val="5F5F5F"/>
                </a:solidFill>
              </a:rPr>
              <a:t> (</a:t>
            </a:r>
            <a:r>
              <a:rPr lang="en-US" altLang="ja-JP" sz="1400" dirty="0" err="1">
                <a:solidFill>
                  <a:srgbClr val="5F5F5F"/>
                </a:solidFill>
              </a:rPr>
              <a:t>cmake-gui</a:t>
            </a:r>
            <a:r>
              <a:rPr lang="en-US" altLang="ja-JP" sz="1400" dirty="0">
                <a:solidFill>
                  <a:srgbClr val="5F5F5F"/>
                </a:solidFill>
              </a:rPr>
              <a:t>)</a:t>
            </a:r>
            <a:r>
              <a:rPr lang="ja-JP" altLang="en-US" sz="1400" dirty="0">
                <a:solidFill>
                  <a:srgbClr val="5F5F5F"/>
                </a:solidFill>
              </a:rPr>
              <a:t>」</a:t>
            </a:r>
            <a:endParaRPr lang="en-US" altLang="ja-JP" sz="1400" dirty="0">
              <a:solidFill>
                <a:srgbClr val="5F5F5F"/>
              </a:solidFill>
            </a:endParaRPr>
          </a:p>
          <a:p>
            <a:pPr lvl="1" eaLnBrk="1" hangingPunct="1">
              <a:lnSpc>
                <a:spcPct val="80000"/>
              </a:lnSpc>
            </a:pPr>
            <a:r>
              <a:rPr lang="en-US" altLang="ja-JP" sz="1800" dirty="0">
                <a:solidFill>
                  <a:srgbClr val="5F5F5F"/>
                </a:solidFill>
              </a:rPr>
              <a:t>Windows 10</a:t>
            </a:r>
          </a:p>
          <a:p>
            <a:pPr lvl="2" eaLnBrk="1" hangingPunct="1">
              <a:lnSpc>
                <a:spcPct val="80000"/>
              </a:lnSpc>
            </a:pPr>
            <a:r>
              <a:rPr lang="ja-JP" altLang="en-US" sz="1400" dirty="0">
                <a:solidFill>
                  <a:srgbClr val="5F5F5F"/>
                </a:solidFill>
              </a:rPr>
              <a:t>左下の「ここに入力して検索」に</a:t>
            </a:r>
            <a:r>
              <a:rPr lang="en-US" altLang="ja-JP" sz="1400" dirty="0" err="1">
                <a:solidFill>
                  <a:srgbClr val="5F5F5F"/>
                </a:solidFill>
              </a:rPr>
              <a:t>CMake</a:t>
            </a:r>
            <a:r>
              <a:rPr lang="ja-JP" altLang="en-US" sz="1400" dirty="0">
                <a:solidFill>
                  <a:srgbClr val="5F5F5F"/>
                </a:solidFill>
              </a:rPr>
              <a:t>と入力して表示された</a:t>
            </a:r>
            <a:r>
              <a:rPr lang="en-US" altLang="ja-JP" sz="1400" dirty="0" err="1">
                <a:solidFill>
                  <a:srgbClr val="5F5F5F"/>
                </a:solidFill>
              </a:rPr>
              <a:t>CMake</a:t>
            </a:r>
            <a:r>
              <a:rPr lang="en-US" altLang="ja-JP" sz="1400" dirty="0">
                <a:solidFill>
                  <a:srgbClr val="5F5F5F"/>
                </a:solidFill>
              </a:rPr>
              <a:t>(</a:t>
            </a:r>
            <a:r>
              <a:rPr lang="en-US" altLang="ja-JP" sz="1400" dirty="0" err="1">
                <a:solidFill>
                  <a:srgbClr val="5F5F5F"/>
                </a:solidFill>
              </a:rPr>
              <a:t>cmake-gui</a:t>
            </a:r>
            <a:r>
              <a:rPr lang="en-US" altLang="ja-JP" sz="1400" dirty="0">
                <a:solidFill>
                  <a:srgbClr val="5F5F5F"/>
                </a:solidFill>
              </a:rPr>
              <a:t>)</a:t>
            </a:r>
            <a:r>
              <a:rPr lang="ja-JP" altLang="en-US" sz="1400" dirty="0">
                <a:solidFill>
                  <a:srgbClr val="5F5F5F"/>
                </a:solidFill>
              </a:rPr>
              <a:t>を起動</a:t>
            </a:r>
            <a:endParaRPr lang="en-US" altLang="ja-JP" sz="1400" dirty="0">
              <a:solidFill>
                <a:srgbClr val="5F5F5F"/>
              </a:solidFill>
            </a:endParaRPr>
          </a:p>
          <a:p>
            <a:pPr lvl="1" eaLnBrk="1" hangingPunct="1">
              <a:lnSpc>
                <a:spcPct val="80000"/>
              </a:lnSpc>
            </a:pPr>
            <a:r>
              <a:rPr lang="en-US" altLang="ja-JP" sz="1800" dirty="0">
                <a:solidFill>
                  <a:srgbClr val="5F5F5F"/>
                </a:solidFill>
              </a:rPr>
              <a:t>Ubuntu</a:t>
            </a:r>
          </a:p>
          <a:p>
            <a:pPr lvl="2" eaLnBrk="1" hangingPunct="1">
              <a:lnSpc>
                <a:spcPct val="80000"/>
              </a:lnSpc>
            </a:pPr>
            <a:r>
              <a:rPr lang="ja-JP" altLang="en-US" sz="1400" dirty="0">
                <a:solidFill>
                  <a:srgbClr val="5F5F5F"/>
                </a:solidFill>
              </a:rPr>
              <a:t>コマンドで「</a:t>
            </a:r>
            <a:r>
              <a:rPr lang="en-US" altLang="ja-JP" sz="1400" dirty="0" err="1">
                <a:solidFill>
                  <a:srgbClr val="5F5F5F"/>
                </a:solidFill>
              </a:rPr>
              <a:t>cmake-gui</a:t>
            </a:r>
            <a:r>
              <a:rPr lang="ja-JP" altLang="en-US" sz="1400" dirty="0">
                <a:solidFill>
                  <a:srgbClr val="5F5F5F"/>
                </a:solidFill>
              </a:rPr>
              <a:t>」を入力</a:t>
            </a:r>
            <a:endParaRPr lang="en-US" altLang="ja-JP" sz="1800" dirty="0">
              <a:solidFill>
                <a:srgbClr val="5F5F5F"/>
              </a:solidFill>
            </a:endParaRPr>
          </a:p>
        </p:txBody>
      </p:sp>
      <p:sp>
        <p:nvSpPr>
          <p:cNvPr id="79877" name="Rectangle 11">
            <a:extLst>
              <a:ext uri="{FF2B5EF4-FFF2-40B4-BE49-F238E27FC236}">
                <a16:creationId xmlns:a16="http://schemas.microsoft.com/office/drawing/2014/main" id="{9C66AE48-D6C9-430D-A976-866E6D10171A}"/>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ビルドに必要なファイルの生成</a:t>
            </a:r>
            <a:endParaRPr lang="en-US" altLang="ja-JP">
              <a:solidFill>
                <a:srgbClr val="5F5F5F"/>
              </a:solidFill>
            </a:endParaRPr>
          </a:p>
        </p:txBody>
      </p:sp>
      <p:pic>
        <p:nvPicPr>
          <p:cNvPr id="79878" name="図 1">
            <a:extLst>
              <a:ext uri="{FF2B5EF4-FFF2-40B4-BE49-F238E27FC236}">
                <a16:creationId xmlns:a16="http://schemas.microsoft.com/office/drawing/2014/main" id="{3FA7087A-4D06-4447-B84E-1146B28B1B0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292725" y="3159125"/>
            <a:ext cx="2940050" cy="304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1264122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スライド番号プレースホルダ 1">
            <a:extLst>
              <a:ext uri="{FF2B5EF4-FFF2-40B4-BE49-F238E27FC236}">
                <a16:creationId xmlns:a16="http://schemas.microsoft.com/office/drawing/2014/main" id="{A8135C90-8A69-464E-8D99-F988E2C9716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7EF3A91-BECD-4A16-8C32-32ED5B8C0391}" type="slidenum">
              <a:rPr lang="en-US" altLang="ja-JP" sz="1400" smtClean="0"/>
              <a:pPr>
                <a:spcBef>
                  <a:spcPct val="0"/>
                </a:spcBef>
                <a:buFontTx/>
                <a:buNone/>
              </a:pPr>
              <a:t>41</a:t>
            </a:fld>
            <a:endParaRPr lang="en-US" altLang="ja-JP" sz="1400"/>
          </a:p>
        </p:txBody>
      </p:sp>
      <p:sp>
        <p:nvSpPr>
          <p:cNvPr id="23555" name="スライド番号プレースホルダ 3">
            <a:extLst>
              <a:ext uri="{FF2B5EF4-FFF2-40B4-BE49-F238E27FC236}">
                <a16:creationId xmlns:a16="http://schemas.microsoft.com/office/drawing/2014/main" id="{8DFCEF0E-7688-4484-9F94-BD286C76C50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56407EC-5C52-4A71-8B21-6B5C840D2EEE}" type="slidenum">
              <a:rPr lang="en-US" altLang="ja-JP" sz="1400"/>
              <a:pPr algn="r" eaLnBrk="1" hangingPunct="1">
                <a:spcBef>
                  <a:spcPct val="0"/>
                </a:spcBef>
                <a:buFontTx/>
                <a:buNone/>
              </a:pPr>
              <a:t>41</a:t>
            </a:fld>
            <a:endParaRPr lang="en-US" altLang="ja-JP" sz="1400"/>
          </a:p>
        </p:txBody>
      </p:sp>
      <p:sp>
        <p:nvSpPr>
          <p:cNvPr id="23556" name="Rectangle 2">
            <a:extLst>
              <a:ext uri="{FF2B5EF4-FFF2-40B4-BE49-F238E27FC236}">
                <a16:creationId xmlns:a16="http://schemas.microsoft.com/office/drawing/2014/main" id="{FCDAA210-A0EF-4452-AF7C-2950D6B5A95A}"/>
              </a:ext>
            </a:extLst>
          </p:cNvPr>
          <p:cNvSpPr>
            <a:spLocks noGrp="1" noChangeArrowheads="1"/>
          </p:cNvSpPr>
          <p:nvPr>
            <p:ph type="body" idx="4294967295"/>
          </p:nvPr>
        </p:nvSpPr>
        <p:spPr>
          <a:xfrm>
            <a:off x="457200" y="1223963"/>
            <a:ext cx="7915275" cy="2519362"/>
          </a:xfrm>
        </p:spPr>
        <p:txBody>
          <a:bodyPr/>
          <a:lstStyle/>
          <a:p>
            <a:pPr eaLnBrk="1" hangingPunct="1">
              <a:lnSpc>
                <a:spcPct val="80000"/>
              </a:lnSpc>
            </a:pPr>
            <a:r>
              <a:rPr lang="en-US" altLang="ja-JP" sz="2000">
                <a:solidFill>
                  <a:srgbClr val="5F5F5F"/>
                </a:solidFill>
              </a:rPr>
              <a:t>Windows 8.1</a:t>
            </a:r>
          </a:p>
          <a:p>
            <a:pPr lvl="1" eaLnBrk="1" hangingPunct="1">
              <a:lnSpc>
                <a:spcPct val="80000"/>
              </a:lnSpc>
            </a:pPr>
            <a:endParaRPr lang="en-US" altLang="ja-JP" sz="800">
              <a:solidFill>
                <a:srgbClr val="5F5F5F"/>
              </a:solidFill>
            </a:endParaRPr>
          </a:p>
          <a:p>
            <a:pPr lvl="2" eaLnBrk="1" hangingPunct="1">
              <a:lnSpc>
                <a:spcPct val="80000"/>
              </a:lnSpc>
            </a:pPr>
            <a:endParaRPr lang="en-US" altLang="ja-JP" sz="1200">
              <a:solidFill>
                <a:srgbClr val="5F5F5F"/>
              </a:solidFill>
            </a:endParaRPr>
          </a:p>
        </p:txBody>
      </p:sp>
      <p:sp>
        <p:nvSpPr>
          <p:cNvPr id="23557" name="Rectangle 11">
            <a:extLst>
              <a:ext uri="{FF2B5EF4-FFF2-40B4-BE49-F238E27FC236}">
                <a16:creationId xmlns:a16="http://schemas.microsoft.com/office/drawing/2014/main" id="{8C36A925-BB7A-442F-9851-4A9F90BAFE23}"/>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cmake-gui</a:t>
            </a:r>
            <a:r>
              <a:rPr lang="ja-JP" altLang="en-US" dirty="0">
                <a:solidFill>
                  <a:srgbClr val="5F5F5F"/>
                </a:solidFill>
              </a:rPr>
              <a:t>の起動</a:t>
            </a:r>
            <a:endParaRPr lang="en-US" altLang="ja-JP" dirty="0">
              <a:solidFill>
                <a:srgbClr val="5F5F5F"/>
              </a:solidFill>
            </a:endParaRPr>
          </a:p>
        </p:txBody>
      </p:sp>
      <p:pic>
        <p:nvPicPr>
          <p:cNvPr id="23558" name="図 1">
            <a:extLst>
              <a:ext uri="{FF2B5EF4-FFF2-40B4-BE49-F238E27FC236}">
                <a16:creationId xmlns:a16="http://schemas.microsoft.com/office/drawing/2014/main" id="{5F8A6BA8-2667-468F-9093-C4D6D597918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8900" y="2924175"/>
            <a:ext cx="2535238" cy="173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9" name="図 3">
            <a:extLst>
              <a:ext uri="{FF2B5EF4-FFF2-40B4-BE49-F238E27FC236}">
                <a16:creationId xmlns:a16="http://schemas.microsoft.com/office/drawing/2014/main" id="{BED6D3FF-D6E2-4137-83CE-E1951F65DFE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302000" y="2220913"/>
            <a:ext cx="2695575" cy="314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右矢印 5">
            <a:extLst>
              <a:ext uri="{FF2B5EF4-FFF2-40B4-BE49-F238E27FC236}">
                <a16:creationId xmlns:a16="http://schemas.microsoft.com/office/drawing/2014/main" id="{DBD1FF24-2AA6-4BE5-B0BA-748BEBF11329}"/>
              </a:ext>
            </a:extLst>
          </p:cNvPr>
          <p:cNvSpPr/>
          <p:nvPr/>
        </p:nvSpPr>
        <p:spPr>
          <a:xfrm>
            <a:off x="2651125" y="2638425"/>
            <a:ext cx="433388" cy="143986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15" name="右矢印 14">
            <a:extLst>
              <a:ext uri="{FF2B5EF4-FFF2-40B4-BE49-F238E27FC236}">
                <a16:creationId xmlns:a16="http://schemas.microsoft.com/office/drawing/2014/main" id="{4C7012CB-A83D-4126-924D-EB8B8FD288C6}"/>
              </a:ext>
            </a:extLst>
          </p:cNvPr>
          <p:cNvSpPr/>
          <p:nvPr/>
        </p:nvSpPr>
        <p:spPr>
          <a:xfrm>
            <a:off x="6121400" y="2660650"/>
            <a:ext cx="433388" cy="143986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23562" name="正方形/長方形 8">
            <a:extLst>
              <a:ext uri="{FF2B5EF4-FFF2-40B4-BE49-F238E27FC236}">
                <a16:creationId xmlns:a16="http://schemas.microsoft.com/office/drawing/2014/main" id="{10A0E377-1EB7-4B60-853C-E665786470F6}"/>
              </a:ext>
            </a:extLst>
          </p:cNvPr>
          <p:cNvSpPr>
            <a:spLocks noChangeArrowheads="1"/>
          </p:cNvSpPr>
          <p:nvPr/>
        </p:nvSpPr>
        <p:spPr bwMode="auto">
          <a:xfrm>
            <a:off x="1016000" y="1797050"/>
            <a:ext cx="1087438"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r>
              <a:rPr lang="ja-JP" altLang="en-US" sz="1400">
                <a:solidFill>
                  <a:srgbClr val="5F5F5F"/>
                </a:solidFill>
              </a:rPr>
              <a:t>デスクトップ</a:t>
            </a:r>
            <a:endParaRPr lang="ja-JP" altLang="en-US" sz="1400">
              <a:solidFill>
                <a:schemeClr val="tx1"/>
              </a:solidFill>
            </a:endParaRPr>
          </a:p>
        </p:txBody>
      </p:sp>
      <p:sp>
        <p:nvSpPr>
          <p:cNvPr id="23563" name="正方形/長方形 17">
            <a:extLst>
              <a:ext uri="{FF2B5EF4-FFF2-40B4-BE49-F238E27FC236}">
                <a16:creationId xmlns:a16="http://schemas.microsoft.com/office/drawing/2014/main" id="{635BF28E-2AE7-433D-A573-CA4574C0A260}"/>
              </a:ext>
            </a:extLst>
          </p:cNvPr>
          <p:cNvSpPr>
            <a:spLocks noChangeArrowheads="1"/>
          </p:cNvSpPr>
          <p:nvPr/>
        </p:nvSpPr>
        <p:spPr bwMode="auto">
          <a:xfrm>
            <a:off x="4022725" y="1797050"/>
            <a:ext cx="1135063"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r>
              <a:rPr lang="ja-JP" altLang="en-US" sz="1400">
                <a:solidFill>
                  <a:srgbClr val="5F5F5F"/>
                </a:solidFill>
              </a:rPr>
              <a:t>スタート画面</a:t>
            </a:r>
            <a:endParaRPr lang="ja-JP" altLang="en-US" sz="1400">
              <a:solidFill>
                <a:schemeClr val="tx1"/>
              </a:solidFill>
            </a:endParaRPr>
          </a:p>
        </p:txBody>
      </p:sp>
      <p:sp>
        <p:nvSpPr>
          <p:cNvPr id="23564" name="正方形/長方形 18">
            <a:extLst>
              <a:ext uri="{FF2B5EF4-FFF2-40B4-BE49-F238E27FC236}">
                <a16:creationId xmlns:a16="http://schemas.microsoft.com/office/drawing/2014/main" id="{68254503-BA0F-4897-A308-4A3ECA65208E}"/>
              </a:ext>
            </a:extLst>
          </p:cNvPr>
          <p:cNvSpPr>
            <a:spLocks noChangeArrowheads="1"/>
          </p:cNvSpPr>
          <p:nvPr/>
        </p:nvSpPr>
        <p:spPr bwMode="auto">
          <a:xfrm>
            <a:off x="7013575" y="1781175"/>
            <a:ext cx="11144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r>
              <a:rPr lang="ja-JP" altLang="en-US" sz="1400">
                <a:solidFill>
                  <a:schemeClr val="tx1"/>
                </a:solidFill>
              </a:rPr>
              <a:t>アプリビュー</a:t>
            </a:r>
          </a:p>
        </p:txBody>
      </p:sp>
      <p:pic>
        <p:nvPicPr>
          <p:cNvPr id="2" name="図 1">
            <a:extLst>
              <a:ext uri="{FF2B5EF4-FFF2-40B4-BE49-F238E27FC236}">
                <a16:creationId xmlns:a16="http://schemas.microsoft.com/office/drawing/2014/main" id="{FC14186B-FD08-45E3-82AF-92A3304B5026}"/>
              </a:ext>
            </a:extLst>
          </p:cNvPr>
          <p:cNvPicPr>
            <a:picLocks noChangeAspect="1"/>
          </p:cNvPicPr>
          <p:nvPr/>
        </p:nvPicPr>
        <p:blipFill>
          <a:blip r:embed="rId5"/>
          <a:stretch>
            <a:fillRect/>
          </a:stretch>
        </p:blipFill>
        <p:spPr>
          <a:xfrm>
            <a:off x="6639470" y="2762772"/>
            <a:ext cx="2433030" cy="1623748"/>
          </a:xfrm>
          <a:prstGeom prst="rect">
            <a:avLst/>
          </a:prstGeom>
        </p:spPr>
      </p:pic>
    </p:spTree>
    <p:extLst>
      <p:ext uri="{BB962C8B-B14F-4D97-AF65-F5344CB8AC3E}">
        <p14:creationId xmlns:p14="http://schemas.microsoft.com/office/powerpoint/2010/main" val="18079849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スライド番号プレースホルダ 1">
            <a:extLst>
              <a:ext uri="{FF2B5EF4-FFF2-40B4-BE49-F238E27FC236}">
                <a16:creationId xmlns:a16="http://schemas.microsoft.com/office/drawing/2014/main" id="{A8135C90-8A69-464E-8D99-F988E2C9716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7EF3A91-BECD-4A16-8C32-32ED5B8C0391}" type="slidenum">
              <a:rPr lang="en-US" altLang="ja-JP" sz="1400" smtClean="0"/>
              <a:pPr>
                <a:spcBef>
                  <a:spcPct val="0"/>
                </a:spcBef>
                <a:buFontTx/>
                <a:buNone/>
              </a:pPr>
              <a:t>42</a:t>
            </a:fld>
            <a:endParaRPr lang="en-US" altLang="ja-JP" sz="1400"/>
          </a:p>
        </p:txBody>
      </p:sp>
      <p:sp>
        <p:nvSpPr>
          <p:cNvPr id="23555" name="スライド番号プレースホルダ 3">
            <a:extLst>
              <a:ext uri="{FF2B5EF4-FFF2-40B4-BE49-F238E27FC236}">
                <a16:creationId xmlns:a16="http://schemas.microsoft.com/office/drawing/2014/main" id="{8DFCEF0E-7688-4484-9F94-BD286C76C50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56407EC-5C52-4A71-8B21-6B5C840D2EEE}" type="slidenum">
              <a:rPr lang="en-US" altLang="ja-JP" sz="1400"/>
              <a:pPr algn="r" eaLnBrk="1" hangingPunct="1">
                <a:spcBef>
                  <a:spcPct val="0"/>
                </a:spcBef>
                <a:buFontTx/>
                <a:buNone/>
              </a:pPr>
              <a:t>42</a:t>
            </a:fld>
            <a:endParaRPr lang="en-US" altLang="ja-JP" sz="1400"/>
          </a:p>
        </p:txBody>
      </p:sp>
      <p:sp>
        <p:nvSpPr>
          <p:cNvPr id="23556" name="Rectangle 2">
            <a:extLst>
              <a:ext uri="{FF2B5EF4-FFF2-40B4-BE49-F238E27FC236}">
                <a16:creationId xmlns:a16="http://schemas.microsoft.com/office/drawing/2014/main" id="{FCDAA210-A0EF-4452-AF7C-2950D6B5A95A}"/>
              </a:ext>
            </a:extLst>
          </p:cNvPr>
          <p:cNvSpPr>
            <a:spLocks noGrp="1" noChangeArrowheads="1"/>
          </p:cNvSpPr>
          <p:nvPr>
            <p:ph type="body" idx="4294967295"/>
          </p:nvPr>
        </p:nvSpPr>
        <p:spPr>
          <a:xfrm>
            <a:off x="457200" y="1223963"/>
            <a:ext cx="7915275" cy="2519362"/>
          </a:xfrm>
        </p:spPr>
        <p:txBody>
          <a:bodyPr/>
          <a:lstStyle/>
          <a:p>
            <a:pPr eaLnBrk="1" hangingPunct="1">
              <a:lnSpc>
                <a:spcPct val="80000"/>
              </a:lnSpc>
            </a:pPr>
            <a:r>
              <a:rPr lang="en-US" altLang="ja-JP" sz="2000" dirty="0">
                <a:solidFill>
                  <a:srgbClr val="5F5F5F"/>
                </a:solidFill>
              </a:rPr>
              <a:t>Windows 10</a:t>
            </a:r>
          </a:p>
          <a:p>
            <a:pPr lvl="1" eaLnBrk="1" hangingPunct="1">
              <a:lnSpc>
                <a:spcPct val="80000"/>
              </a:lnSpc>
            </a:pPr>
            <a:endParaRPr lang="en-US" altLang="ja-JP" sz="800" dirty="0">
              <a:solidFill>
                <a:srgbClr val="5F5F5F"/>
              </a:solidFill>
            </a:endParaRPr>
          </a:p>
          <a:p>
            <a:pPr lvl="2" eaLnBrk="1" hangingPunct="1">
              <a:lnSpc>
                <a:spcPct val="80000"/>
              </a:lnSpc>
            </a:pPr>
            <a:endParaRPr lang="en-US" altLang="ja-JP" sz="1200" dirty="0">
              <a:solidFill>
                <a:srgbClr val="5F5F5F"/>
              </a:solidFill>
            </a:endParaRPr>
          </a:p>
        </p:txBody>
      </p:sp>
      <p:sp>
        <p:nvSpPr>
          <p:cNvPr id="7" name="Rectangle 11">
            <a:extLst>
              <a:ext uri="{FF2B5EF4-FFF2-40B4-BE49-F238E27FC236}">
                <a16:creationId xmlns:a16="http://schemas.microsoft.com/office/drawing/2014/main" id="{2DB6297F-BA19-45FB-8547-EAFDD5E32634}"/>
              </a:ext>
            </a:extLst>
          </p:cNvPr>
          <p:cNvSpPr txBox="1">
            <a:spLocks noChangeArrowheads="1"/>
          </p:cNvSpPr>
          <p:nvPr/>
        </p:nvSpPr>
        <p:spPr bwMode="auto">
          <a:xfrm>
            <a:off x="179388" y="403225"/>
            <a:ext cx="8805862" cy="86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r>
              <a:rPr lang="en-US" altLang="ja-JP" kern="0" dirty="0" err="1">
                <a:solidFill>
                  <a:srgbClr val="5F5F5F"/>
                </a:solidFill>
              </a:rPr>
              <a:t>cmake-gui</a:t>
            </a:r>
            <a:r>
              <a:rPr lang="ja-JP" altLang="en-US" kern="0" dirty="0">
                <a:solidFill>
                  <a:srgbClr val="5F5F5F"/>
                </a:solidFill>
              </a:rPr>
              <a:t>の起動</a:t>
            </a:r>
            <a:endParaRPr lang="en-US" altLang="ja-JP" kern="0" dirty="0">
              <a:solidFill>
                <a:srgbClr val="5F5F5F"/>
              </a:solidFill>
            </a:endParaRPr>
          </a:p>
        </p:txBody>
      </p:sp>
      <p:pic>
        <p:nvPicPr>
          <p:cNvPr id="3" name="図 2">
            <a:extLst>
              <a:ext uri="{FF2B5EF4-FFF2-40B4-BE49-F238E27FC236}">
                <a16:creationId xmlns:a16="http://schemas.microsoft.com/office/drawing/2014/main" id="{717B9B69-C0F2-4852-BE70-54865F572688}"/>
              </a:ext>
            </a:extLst>
          </p:cNvPr>
          <p:cNvPicPr>
            <a:picLocks noChangeAspect="1"/>
          </p:cNvPicPr>
          <p:nvPr/>
        </p:nvPicPr>
        <p:blipFill>
          <a:blip r:embed="rId3"/>
          <a:stretch>
            <a:fillRect/>
          </a:stretch>
        </p:blipFill>
        <p:spPr>
          <a:xfrm>
            <a:off x="2705334" y="1588296"/>
            <a:ext cx="3143014" cy="4987129"/>
          </a:xfrm>
          <a:prstGeom prst="rect">
            <a:avLst/>
          </a:prstGeom>
        </p:spPr>
      </p:pic>
      <p:sp>
        <p:nvSpPr>
          <p:cNvPr id="8" name="吹き出し: 四角形 7">
            <a:extLst>
              <a:ext uri="{FF2B5EF4-FFF2-40B4-BE49-F238E27FC236}">
                <a16:creationId xmlns:a16="http://schemas.microsoft.com/office/drawing/2014/main" id="{FF6105B1-2DC2-4028-AD0A-78C17BECAF42}"/>
              </a:ext>
            </a:extLst>
          </p:cNvPr>
          <p:cNvSpPr/>
          <p:nvPr/>
        </p:nvSpPr>
        <p:spPr>
          <a:xfrm>
            <a:off x="386535" y="5454225"/>
            <a:ext cx="2655295" cy="855095"/>
          </a:xfrm>
          <a:prstGeom prst="wedgeRectCallout">
            <a:avLst>
              <a:gd name="adj1" fmla="val 69415"/>
              <a:gd name="adj2" fmla="val 42450"/>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800" dirty="0">
                <a:solidFill>
                  <a:schemeClr val="tx1"/>
                </a:solidFill>
              </a:rPr>
              <a:t>左下の「ここに入力して検索」に「</a:t>
            </a:r>
            <a:r>
              <a:rPr lang="en-US" altLang="ja-JP" sz="1800" dirty="0" err="1">
                <a:solidFill>
                  <a:schemeClr val="tx1"/>
                </a:solidFill>
              </a:rPr>
              <a:t>cmake</a:t>
            </a:r>
            <a:r>
              <a:rPr lang="ja-JP" altLang="en-US" sz="1800" dirty="0">
                <a:solidFill>
                  <a:schemeClr val="tx1"/>
                </a:solidFill>
              </a:rPr>
              <a:t>」と入力</a:t>
            </a:r>
            <a:endParaRPr kumimoji="1" lang="ja-JP" altLang="en-US" sz="1800" dirty="0">
              <a:solidFill>
                <a:schemeClr val="tx1"/>
              </a:solidFill>
            </a:endParaRPr>
          </a:p>
        </p:txBody>
      </p:sp>
    </p:spTree>
    <p:extLst>
      <p:ext uri="{BB962C8B-B14F-4D97-AF65-F5344CB8AC3E}">
        <p14:creationId xmlns:p14="http://schemas.microsoft.com/office/powerpoint/2010/main" val="172493408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スライド番号プレースホルダ 1">
            <a:extLst>
              <a:ext uri="{FF2B5EF4-FFF2-40B4-BE49-F238E27FC236}">
                <a16:creationId xmlns:a16="http://schemas.microsoft.com/office/drawing/2014/main" id="{78A818D1-0448-4A70-93DE-50CD9561F4D9}"/>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E6A0A761-19C9-4596-A285-230C8AF2CCC5}" type="slidenum">
              <a:rPr lang="en-US" altLang="ja-JP" sz="1400" smtClean="0"/>
              <a:pPr>
                <a:spcBef>
                  <a:spcPct val="0"/>
                </a:spcBef>
                <a:buFontTx/>
                <a:buNone/>
              </a:pPr>
              <a:t>43</a:t>
            </a:fld>
            <a:endParaRPr lang="en-US" altLang="ja-JP" sz="1400"/>
          </a:p>
        </p:txBody>
      </p:sp>
      <p:sp>
        <p:nvSpPr>
          <p:cNvPr id="81923" name="スライド番号プレースホルダ 3">
            <a:extLst>
              <a:ext uri="{FF2B5EF4-FFF2-40B4-BE49-F238E27FC236}">
                <a16:creationId xmlns:a16="http://schemas.microsoft.com/office/drawing/2014/main" id="{565FD445-5A32-40A0-B325-DEE297C92C0D}"/>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D4A7D7B0-B6CD-475A-A14B-62F346694291}" type="slidenum">
              <a:rPr lang="en-US" altLang="ja-JP" sz="1400"/>
              <a:pPr algn="r" eaLnBrk="1" hangingPunct="1">
                <a:spcBef>
                  <a:spcPct val="0"/>
                </a:spcBef>
                <a:buFontTx/>
                <a:buNone/>
              </a:pPr>
              <a:t>43</a:t>
            </a:fld>
            <a:endParaRPr lang="en-US" altLang="ja-JP" sz="1400"/>
          </a:p>
        </p:txBody>
      </p:sp>
      <p:sp>
        <p:nvSpPr>
          <p:cNvPr id="81924" name="Rectangle 11">
            <a:extLst>
              <a:ext uri="{FF2B5EF4-FFF2-40B4-BE49-F238E27FC236}">
                <a16:creationId xmlns:a16="http://schemas.microsoft.com/office/drawing/2014/main" id="{08C47F8C-229C-42BB-AB66-63FE6FCA95DE}"/>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ビルドに必要なファイルの生成</a:t>
            </a:r>
            <a:endParaRPr lang="en-US" altLang="ja-JP">
              <a:solidFill>
                <a:srgbClr val="5F5F5F"/>
              </a:solidFill>
            </a:endParaRPr>
          </a:p>
        </p:txBody>
      </p:sp>
      <p:sp>
        <p:nvSpPr>
          <p:cNvPr id="7" name="Rectangle 2">
            <a:extLst>
              <a:ext uri="{FF2B5EF4-FFF2-40B4-BE49-F238E27FC236}">
                <a16:creationId xmlns:a16="http://schemas.microsoft.com/office/drawing/2014/main" id="{39D765FA-BD4E-4C2E-BD66-AD395C037ABA}"/>
              </a:ext>
            </a:extLst>
          </p:cNvPr>
          <p:cNvSpPr txBox="1">
            <a:spLocks noChangeArrowheads="1"/>
          </p:cNvSpPr>
          <p:nvPr/>
        </p:nvSpPr>
        <p:spPr bwMode="auto">
          <a:xfrm>
            <a:off x="457200" y="1223963"/>
            <a:ext cx="8255000" cy="944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b="1" kern="0" dirty="0">
                <a:solidFill>
                  <a:srgbClr val="FF0000"/>
                </a:solidFill>
              </a:rPr>
              <a:t>CMakeLists.txt</a:t>
            </a:r>
            <a:r>
              <a:rPr lang="ja-JP" altLang="en-US" sz="2400" kern="0" dirty="0">
                <a:solidFill>
                  <a:srgbClr val="5F5F5F"/>
                </a:solidFill>
              </a:rPr>
              <a:t>を</a:t>
            </a:r>
            <a:r>
              <a:rPr lang="en-US" altLang="ja-JP" sz="2400" kern="0" dirty="0" err="1">
                <a:solidFill>
                  <a:srgbClr val="5F5F5F"/>
                </a:solidFill>
              </a:rPr>
              <a:t>cmake-gui</a:t>
            </a:r>
            <a:r>
              <a:rPr lang="ja-JP" altLang="en-US" sz="2400" kern="0" dirty="0">
                <a:solidFill>
                  <a:srgbClr val="5F5F5F"/>
                </a:solidFill>
              </a:rPr>
              <a:t>にドラックアンドドロップ</a:t>
            </a:r>
            <a:endParaRPr lang="en-US" altLang="ja-JP" sz="2400" kern="0" dirty="0">
              <a:solidFill>
                <a:srgbClr val="5F5F5F"/>
              </a:solidFill>
            </a:endParaRPr>
          </a:p>
          <a:p>
            <a:pPr lvl="1" eaLnBrk="1" hangingPunct="1">
              <a:lnSpc>
                <a:spcPct val="80000"/>
              </a:lnSpc>
              <a:defRPr/>
            </a:pPr>
            <a:r>
              <a:rPr lang="en-US" altLang="ja-JP" sz="1800" kern="0" dirty="0">
                <a:solidFill>
                  <a:srgbClr val="5F5F5F"/>
                </a:solidFill>
              </a:rPr>
              <a:t>CMakeLists.txt</a:t>
            </a:r>
            <a:r>
              <a:rPr lang="ja-JP" altLang="en-US" sz="1800" kern="0" dirty="0">
                <a:solidFill>
                  <a:srgbClr val="5F5F5F"/>
                </a:solidFill>
              </a:rPr>
              <a:t>は</a:t>
            </a:r>
            <a:r>
              <a:rPr lang="en-US" altLang="ja-JP" sz="1800" kern="0" dirty="0">
                <a:solidFill>
                  <a:srgbClr val="5F5F5F"/>
                </a:solidFill>
              </a:rPr>
              <a:t>RTC Builder</a:t>
            </a:r>
            <a:r>
              <a:rPr lang="ja-JP" altLang="en-US" sz="1800" kern="0" dirty="0">
                <a:solidFill>
                  <a:srgbClr val="5F5F5F"/>
                </a:solidFill>
              </a:rPr>
              <a:t>で生成したプロジェクトのフォルダ</a:t>
            </a:r>
            <a:endParaRPr lang="en-US" altLang="ja-JP" sz="1800" kern="0" dirty="0">
              <a:solidFill>
                <a:srgbClr val="5F5F5F"/>
              </a:solidFill>
            </a:endParaRPr>
          </a:p>
          <a:p>
            <a:pPr marL="457200" lvl="1" indent="0" eaLnBrk="1" hangingPunct="1">
              <a:lnSpc>
                <a:spcPct val="80000"/>
              </a:lnSpc>
              <a:buFontTx/>
              <a:buNone/>
              <a:defRPr/>
            </a:pPr>
            <a:r>
              <a:rPr lang="en-US" altLang="ja-JP" sz="1800" kern="0" dirty="0">
                <a:solidFill>
                  <a:srgbClr val="5F5F5F"/>
                </a:solidFill>
              </a:rPr>
              <a:t>                                           (</a:t>
            </a:r>
            <a:r>
              <a:rPr lang="ja-JP" altLang="en-US" sz="1800" kern="0" dirty="0">
                <a:solidFill>
                  <a:srgbClr val="5F5F5F"/>
                </a:solidFill>
              </a:rPr>
              <a:t>例： </a:t>
            </a:r>
            <a:r>
              <a:rPr lang="en-US" altLang="ja-JP" sz="1800" kern="0" dirty="0">
                <a:solidFill>
                  <a:srgbClr val="5F5F5F"/>
                </a:solidFill>
              </a:rPr>
              <a:t>C:\workspace\RobotController)</a:t>
            </a:r>
          </a:p>
        </p:txBody>
      </p:sp>
      <p:pic>
        <p:nvPicPr>
          <p:cNvPr id="81926" name="図 2">
            <a:extLst>
              <a:ext uri="{FF2B5EF4-FFF2-40B4-BE49-F238E27FC236}">
                <a16:creationId xmlns:a16="http://schemas.microsoft.com/office/drawing/2014/main" id="{2C778786-2578-41F1-AEC3-2EEB226422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338" y="2503488"/>
            <a:ext cx="8720137" cy="3965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8203429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スライド番号プレースホルダ 1">
            <a:extLst>
              <a:ext uri="{FF2B5EF4-FFF2-40B4-BE49-F238E27FC236}">
                <a16:creationId xmlns:a16="http://schemas.microsoft.com/office/drawing/2014/main" id="{C931D5E2-EA04-4DA2-A9B6-AEFB43687B8E}"/>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84D8F5E4-9359-4626-AA1E-120C9AF8FA5B}" type="slidenum">
              <a:rPr lang="en-US" altLang="ja-JP" sz="1400" smtClean="0"/>
              <a:pPr>
                <a:spcBef>
                  <a:spcPct val="0"/>
                </a:spcBef>
                <a:buFontTx/>
                <a:buNone/>
              </a:pPr>
              <a:t>44</a:t>
            </a:fld>
            <a:endParaRPr lang="en-US" altLang="ja-JP" sz="1400"/>
          </a:p>
        </p:txBody>
      </p:sp>
      <p:sp>
        <p:nvSpPr>
          <p:cNvPr id="83971" name="スライド番号プレースホルダ 3">
            <a:extLst>
              <a:ext uri="{FF2B5EF4-FFF2-40B4-BE49-F238E27FC236}">
                <a16:creationId xmlns:a16="http://schemas.microsoft.com/office/drawing/2014/main" id="{ADC7BA6B-4BEB-4DB1-83F8-870DC82EE0FB}"/>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53176632-F861-4F58-8B33-54E7A7AE2D37}" type="slidenum">
              <a:rPr lang="en-US" altLang="ja-JP" sz="1400"/>
              <a:pPr algn="r" eaLnBrk="1" hangingPunct="1">
                <a:spcBef>
                  <a:spcPct val="0"/>
                </a:spcBef>
                <a:buFontTx/>
                <a:buNone/>
              </a:pPr>
              <a:t>44</a:t>
            </a:fld>
            <a:endParaRPr lang="en-US" altLang="ja-JP" sz="1400"/>
          </a:p>
        </p:txBody>
      </p:sp>
      <p:sp>
        <p:nvSpPr>
          <p:cNvPr id="83972" name="Rectangle 11">
            <a:extLst>
              <a:ext uri="{FF2B5EF4-FFF2-40B4-BE49-F238E27FC236}">
                <a16:creationId xmlns:a16="http://schemas.microsoft.com/office/drawing/2014/main" id="{08BEF967-7964-44DF-8172-5501A3E7391C}"/>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ビルドに必要なファイルの生成</a:t>
            </a:r>
            <a:endParaRPr lang="en-US" altLang="ja-JP">
              <a:solidFill>
                <a:srgbClr val="5F5F5F"/>
              </a:solidFill>
            </a:endParaRPr>
          </a:p>
        </p:txBody>
      </p:sp>
      <p:pic>
        <p:nvPicPr>
          <p:cNvPr id="83973" name="図 1">
            <a:extLst>
              <a:ext uri="{FF2B5EF4-FFF2-40B4-BE49-F238E27FC236}">
                <a16:creationId xmlns:a16="http://schemas.microsoft.com/office/drawing/2014/main" id="{ACADC142-62DE-4C2D-BAF9-6E9EE875767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62150" y="1174750"/>
            <a:ext cx="5789613" cy="56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6279418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スライド番号プレースホルダ 1">
            <a:extLst>
              <a:ext uri="{FF2B5EF4-FFF2-40B4-BE49-F238E27FC236}">
                <a16:creationId xmlns:a16="http://schemas.microsoft.com/office/drawing/2014/main" id="{37088E61-AD62-441E-ADFA-84857D115690}"/>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EA2FA997-FBBF-4424-8D8A-3DB23DFD5FE2}" type="slidenum">
              <a:rPr lang="en-US" altLang="ja-JP" sz="1400" smtClean="0"/>
              <a:pPr>
                <a:spcBef>
                  <a:spcPct val="0"/>
                </a:spcBef>
                <a:buFontTx/>
                <a:buNone/>
              </a:pPr>
              <a:t>45</a:t>
            </a:fld>
            <a:endParaRPr lang="en-US" altLang="ja-JP" sz="1400"/>
          </a:p>
        </p:txBody>
      </p:sp>
      <p:sp>
        <p:nvSpPr>
          <p:cNvPr id="86019" name="スライド番号プレースホルダ 3">
            <a:extLst>
              <a:ext uri="{FF2B5EF4-FFF2-40B4-BE49-F238E27FC236}">
                <a16:creationId xmlns:a16="http://schemas.microsoft.com/office/drawing/2014/main" id="{A0B9D586-C880-45ED-9722-131E393BB186}"/>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09C0BD8F-744A-4749-9FBE-180522E56DA6}" type="slidenum">
              <a:rPr lang="en-US" altLang="ja-JP" sz="1400"/>
              <a:pPr algn="r" eaLnBrk="1" hangingPunct="1">
                <a:spcBef>
                  <a:spcPct val="0"/>
                </a:spcBef>
                <a:buFontTx/>
                <a:buNone/>
              </a:pPr>
              <a:t>45</a:t>
            </a:fld>
            <a:endParaRPr lang="en-US" altLang="ja-JP" sz="1400"/>
          </a:p>
        </p:txBody>
      </p:sp>
      <p:sp>
        <p:nvSpPr>
          <p:cNvPr id="86020" name="Rectangle 11">
            <a:extLst>
              <a:ext uri="{FF2B5EF4-FFF2-40B4-BE49-F238E27FC236}">
                <a16:creationId xmlns:a16="http://schemas.microsoft.com/office/drawing/2014/main" id="{DA9FA7E0-79FB-4A9C-9671-B08096D3D386}"/>
              </a:ext>
            </a:extLst>
          </p:cNvPr>
          <p:cNvSpPr>
            <a:spLocks noGrp="1" noChangeArrowheads="1"/>
          </p:cNvSpPr>
          <p:nvPr>
            <p:ph type="title" idx="4294967295"/>
          </p:nvPr>
        </p:nvSpPr>
        <p:spPr>
          <a:xfrm>
            <a:off x="179388" y="403225"/>
            <a:ext cx="8805862" cy="865188"/>
          </a:xfrm>
        </p:spPr>
        <p:txBody>
          <a:bodyPr/>
          <a:lstStyle/>
          <a:p>
            <a:pPr eaLnBrk="1" hangingPunct="1"/>
            <a:r>
              <a:rPr lang="ja-JP" altLang="en-US" dirty="0">
                <a:solidFill>
                  <a:srgbClr val="5F5F5F"/>
                </a:solidFill>
              </a:rPr>
              <a:t>ビルドに必要なファイルの生成</a:t>
            </a:r>
            <a:endParaRPr lang="en-US" altLang="ja-JP" dirty="0">
              <a:solidFill>
                <a:srgbClr val="5F5F5F"/>
              </a:solidFill>
            </a:endParaRPr>
          </a:p>
        </p:txBody>
      </p:sp>
      <p:pic>
        <p:nvPicPr>
          <p:cNvPr id="86021" name="図 3">
            <a:extLst>
              <a:ext uri="{FF2B5EF4-FFF2-40B4-BE49-F238E27FC236}">
                <a16:creationId xmlns:a16="http://schemas.microsoft.com/office/drawing/2014/main" id="{F702A389-3D3C-4CF7-A091-883709E2DF1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751388" y="2762250"/>
            <a:ext cx="3525837" cy="1381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6022" name="図 5">
            <a:extLst>
              <a:ext uri="{FF2B5EF4-FFF2-40B4-BE49-F238E27FC236}">
                <a16:creationId xmlns:a16="http://schemas.microsoft.com/office/drawing/2014/main" id="{8426CC10-118C-4B05-93EC-576B5CAE2FCF}"/>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740275" y="4195763"/>
            <a:ext cx="3406775" cy="538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6023" name="図 1">
            <a:extLst>
              <a:ext uri="{FF2B5EF4-FFF2-40B4-BE49-F238E27FC236}">
                <a16:creationId xmlns:a16="http://schemas.microsoft.com/office/drawing/2014/main" id="{712DDE73-94AA-4942-B2EB-8D4F5454760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838" y="1854200"/>
            <a:ext cx="4745037" cy="403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449225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スライド番号プレースホルダ 1">
            <a:extLst>
              <a:ext uri="{FF2B5EF4-FFF2-40B4-BE49-F238E27FC236}">
                <a16:creationId xmlns:a16="http://schemas.microsoft.com/office/drawing/2014/main" id="{7E6CCF3B-4E98-4992-BFDB-0E8E7CD37389}"/>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973EBA1B-9FB7-4DAB-834A-9DA719FE99E1}" type="slidenum">
              <a:rPr lang="en-US" altLang="ja-JP" sz="1400" smtClean="0"/>
              <a:pPr>
                <a:spcBef>
                  <a:spcPct val="0"/>
                </a:spcBef>
                <a:buFontTx/>
                <a:buNone/>
              </a:pPr>
              <a:t>46</a:t>
            </a:fld>
            <a:endParaRPr lang="en-US" altLang="ja-JP" sz="1400"/>
          </a:p>
        </p:txBody>
      </p:sp>
      <p:sp>
        <p:nvSpPr>
          <p:cNvPr id="88067" name="スライド番号プレースホルダ 3">
            <a:extLst>
              <a:ext uri="{FF2B5EF4-FFF2-40B4-BE49-F238E27FC236}">
                <a16:creationId xmlns:a16="http://schemas.microsoft.com/office/drawing/2014/main" id="{7A52F2D5-2338-4640-92E2-935F16CFF26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4B0BD7A8-34BE-477C-BF4B-D8F8445683D3}" type="slidenum">
              <a:rPr lang="en-US" altLang="ja-JP" sz="1400"/>
              <a:pPr algn="r" eaLnBrk="1" hangingPunct="1">
                <a:spcBef>
                  <a:spcPct val="0"/>
                </a:spcBef>
                <a:buFontTx/>
                <a:buNone/>
              </a:pPr>
              <a:t>46</a:t>
            </a:fld>
            <a:endParaRPr lang="en-US" altLang="ja-JP" sz="1400"/>
          </a:p>
        </p:txBody>
      </p:sp>
      <p:sp>
        <p:nvSpPr>
          <p:cNvPr id="88068" name="Rectangle 11">
            <a:extLst>
              <a:ext uri="{FF2B5EF4-FFF2-40B4-BE49-F238E27FC236}">
                <a16:creationId xmlns:a16="http://schemas.microsoft.com/office/drawing/2014/main" id="{4CD0FA38-C0EE-46E0-B336-C522077D76E6}"/>
              </a:ext>
            </a:extLst>
          </p:cNvPr>
          <p:cNvSpPr>
            <a:spLocks noGrp="1" noChangeArrowheads="1"/>
          </p:cNvSpPr>
          <p:nvPr>
            <p:ph type="title" idx="4294967295"/>
          </p:nvPr>
        </p:nvSpPr>
        <p:spPr>
          <a:xfrm>
            <a:off x="179388" y="403225"/>
            <a:ext cx="8805862" cy="865188"/>
          </a:xfrm>
        </p:spPr>
        <p:txBody>
          <a:bodyPr/>
          <a:lstStyle/>
          <a:p>
            <a:pPr eaLnBrk="1" hangingPunct="1"/>
            <a:r>
              <a:rPr lang="en-US" altLang="ja-JP" dirty="0" err="1">
                <a:solidFill>
                  <a:srgbClr val="5F5F5F"/>
                </a:solidFill>
              </a:rPr>
              <a:t>CMake</a:t>
            </a:r>
            <a:r>
              <a:rPr lang="en-US" altLang="ja-JP" dirty="0">
                <a:solidFill>
                  <a:srgbClr val="5F5F5F"/>
                </a:solidFill>
              </a:rPr>
              <a:t> 3.14</a:t>
            </a:r>
            <a:r>
              <a:rPr lang="ja-JP" altLang="en-US" dirty="0">
                <a:solidFill>
                  <a:srgbClr val="5F5F5F"/>
                </a:solidFill>
              </a:rPr>
              <a:t>以降の場合</a:t>
            </a:r>
            <a:endParaRPr lang="en-US" altLang="ja-JP" dirty="0">
              <a:solidFill>
                <a:srgbClr val="5F5F5F"/>
              </a:solidFill>
            </a:endParaRPr>
          </a:p>
        </p:txBody>
      </p:sp>
      <p:pic>
        <p:nvPicPr>
          <p:cNvPr id="2" name="図 1">
            <a:extLst>
              <a:ext uri="{FF2B5EF4-FFF2-40B4-BE49-F238E27FC236}">
                <a16:creationId xmlns:a16="http://schemas.microsoft.com/office/drawing/2014/main" id="{82DA53E8-C2F0-4D72-AF4E-60AB4143C2B6}"/>
              </a:ext>
            </a:extLst>
          </p:cNvPr>
          <p:cNvPicPr>
            <a:picLocks noChangeAspect="1"/>
          </p:cNvPicPr>
          <p:nvPr/>
        </p:nvPicPr>
        <p:blipFill>
          <a:blip r:embed="rId3"/>
          <a:stretch>
            <a:fillRect/>
          </a:stretch>
        </p:blipFill>
        <p:spPr>
          <a:xfrm>
            <a:off x="2185214" y="2559497"/>
            <a:ext cx="5067055" cy="3775057"/>
          </a:xfrm>
          <a:prstGeom prst="rect">
            <a:avLst/>
          </a:prstGeom>
        </p:spPr>
      </p:pic>
      <p:sp>
        <p:nvSpPr>
          <p:cNvPr id="8" name="吹き出し: 四角形 7">
            <a:extLst>
              <a:ext uri="{FF2B5EF4-FFF2-40B4-BE49-F238E27FC236}">
                <a16:creationId xmlns:a16="http://schemas.microsoft.com/office/drawing/2014/main" id="{A5C75E6F-7AF9-4CBD-B525-4C9950D60BF8}"/>
              </a:ext>
            </a:extLst>
          </p:cNvPr>
          <p:cNvSpPr/>
          <p:nvPr/>
        </p:nvSpPr>
        <p:spPr>
          <a:xfrm>
            <a:off x="1601671" y="1178749"/>
            <a:ext cx="5490609" cy="1845205"/>
          </a:xfrm>
          <a:prstGeom prst="wedgeRectCallout">
            <a:avLst>
              <a:gd name="adj1" fmla="val -11790"/>
              <a:gd name="adj2" fmla="val 79835"/>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800" dirty="0">
                <a:solidFill>
                  <a:schemeClr val="tx1"/>
                </a:solidFill>
              </a:rPr>
              <a:t>ビルド環境の設定</a:t>
            </a:r>
            <a:endParaRPr kumimoji="1" lang="en-US" altLang="ja-JP" sz="1800" dirty="0">
              <a:solidFill>
                <a:schemeClr val="tx1"/>
              </a:solidFill>
            </a:endParaRPr>
          </a:p>
          <a:p>
            <a:r>
              <a:rPr kumimoji="1" lang="en-US" altLang="ja-JP" sz="1800" dirty="0">
                <a:solidFill>
                  <a:schemeClr val="tx1"/>
                </a:solidFill>
              </a:rPr>
              <a:t>Visual Studio 2019 </a:t>
            </a:r>
            <a:r>
              <a:rPr kumimoji="1" lang="ja-JP" altLang="en-US" sz="1800" dirty="0">
                <a:solidFill>
                  <a:schemeClr val="tx1"/>
                </a:solidFill>
              </a:rPr>
              <a:t>→</a:t>
            </a:r>
            <a:r>
              <a:rPr kumimoji="1" lang="en-US" altLang="ja-JP" sz="1800" dirty="0">
                <a:solidFill>
                  <a:schemeClr val="tx1"/>
                </a:solidFill>
              </a:rPr>
              <a:t> Visual Studio 16 2019</a:t>
            </a:r>
          </a:p>
          <a:p>
            <a:r>
              <a:rPr kumimoji="1" lang="en-US" altLang="ja-JP" sz="1800" dirty="0">
                <a:solidFill>
                  <a:schemeClr val="tx1"/>
                </a:solidFill>
              </a:rPr>
              <a:t>Visual Studio 2017 </a:t>
            </a:r>
            <a:r>
              <a:rPr lang="ja-JP" altLang="en-US" sz="1800" dirty="0">
                <a:solidFill>
                  <a:schemeClr val="tx1"/>
                </a:solidFill>
              </a:rPr>
              <a:t>→ </a:t>
            </a:r>
            <a:r>
              <a:rPr lang="en-US" altLang="ja-JP" sz="1800" dirty="0">
                <a:solidFill>
                  <a:schemeClr val="tx1"/>
                </a:solidFill>
              </a:rPr>
              <a:t>Visual Studio 15 2017</a:t>
            </a:r>
          </a:p>
          <a:p>
            <a:r>
              <a:rPr lang="en-US" altLang="ja-JP" sz="1800" dirty="0">
                <a:solidFill>
                  <a:schemeClr val="tx1"/>
                </a:solidFill>
              </a:rPr>
              <a:t>Code::Blocks </a:t>
            </a:r>
            <a:r>
              <a:rPr lang="ja-JP" altLang="en-US" sz="1800" dirty="0">
                <a:solidFill>
                  <a:schemeClr val="tx1"/>
                </a:solidFill>
              </a:rPr>
              <a:t>→ </a:t>
            </a:r>
            <a:r>
              <a:rPr lang="en-US" altLang="ja-JP" sz="1800" dirty="0" err="1">
                <a:solidFill>
                  <a:schemeClr val="tx1"/>
                </a:solidFill>
              </a:rPr>
              <a:t>CodeBlocks</a:t>
            </a:r>
            <a:r>
              <a:rPr lang="en-US" altLang="ja-JP" sz="1800" dirty="0">
                <a:solidFill>
                  <a:schemeClr val="tx1"/>
                </a:solidFill>
              </a:rPr>
              <a:t> – Unix </a:t>
            </a:r>
            <a:r>
              <a:rPr lang="en-US" altLang="ja-JP" sz="1800" dirty="0" err="1">
                <a:solidFill>
                  <a:schemeClr val="tx1"/>
                </a:solidFill>
              </a:rPr>
              <a:t>Makefiles</a:t>
            </a:r>
            <a:endParaRPr lang="en-US" altLang="ja-JP" sz="1800" dirty="0">
              <a:solidFill>
                <a:schemeClr val="tx1"/>
              </a:solidFill>
            </a:endParaRPr>
          </a:p>
          <a:p>
            <a:endParaRPr lang="en-US" altLang="ja-JP" sz="1800" dirty="0">
              <a:solidFill>
                <a:schemeClr val="tx1"/>
              </a:solidFill>
            </a:endParaRPr>
          </a:p>
          <a:p>
            <a:r>
              <a:rPr kumimoji="1" lang="en-US" altLang="ja-JP" sz="1800" dirty="0">
                <a:solidFill>
                  <a:schemeClr val="tx1"/>
                </a:solidFill>
              </a:rPr>
              <a:t>※</a:t>
            </a:r>
            <a:r>
              <a:rPr kumimoji="1" lang="ja-JP" altLang="en-US" sz="1800" dirty="0">
                <a:solidFill>
                  <a:schemeClr val="tx1"/>
                </a:solidFill>
              </a:rPr>
              <a:t>貸し出した</a:t>
            </a:r>
            <a:r>
              <a:rPr lang="en-US" altLang="ja-JP" sz="1800" dirty="0">
                <a:solidFill>
                  <a:schemeClr val="tx1"/>
                </a:solidFill>
              </a:rPr>
              <a:t>PC</a:t>
            </a:r>
            <a:r>
              <a:rPr lang="ja-JP" altLang="en-US" sz="1800" dirty="0">
                <a:solidFill>
                  <a:schemeClr val="tx1"/>
                </a:solidFill>
              </a:rPr>
              <a:t>では「</a:t>
            </a:r>
            <a:r>
              <a:rPr lang="en-US" altLang="ja-JP" sz="1800" dirty="0">
                <a:solidFill>
                  <a:schemeClr val="tx1"/>
                </a:solidFill>
              </a:rPr>
              <a:t>Visual Studio 14 2015</a:t>
            </a:r>
            <a:r>
              <a:rPr lang="ja-JP" altLang="en-US" sz="1800" dirty="0">
                <a:solidFill>
                  <a:schemeClr val="tx1"/>
                </a:solidFill>
              </a:rPr>
              <a:t>」を指定</a:t>
            </a:r>
            <a:endParaRPr kumimoji="1" lang="ja-JP" altLang="en-US" sz="1800" dirty="0">
              <a:solidFill>
                <a:schemeClr val="tx1"/>
              </a:solidFill>
            </a:endParaRPr>
          </a:p>
        </p:txBody>
      </p:sp>
      <p:sp>
        <p:nvSpPr>
          <p:cNvPr id="9" name="吹き出し: 四角形 8">
            <a:extLst>
              <a:ext uri="{FF2B5EF4-FFF2-40B4-BE49-F238E27FC236}">
                <a16:creationId xmlns:a16="http://schemas.microsoft.com/office/drawing/2014/main" id="{60D610C6-AADF-4554-96C0-18979BA2DC7D}"/>
              </a:ext>
            </a:extLst>
          </p:cNvPr>
          <p:cNvSpPr/>
          <p:nvPr/>
        </p:nvSpPr>
        <p:spPr>
          <a:xfrm>
            <a:off x="1894204" y="4554125"/>
            <a:ext cx="2115234" cy="638577"/>
          </a:xfrm>
          <a:prstGeom prst="wedgeRectCallout">
            <a:avLst>
              <a:gd name="adj1" fmla="val -6885"/>
              <a:gd name="adj2" fmla="val -86903"/>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800" dirty="0">
                <a:solidFill>
                  <a:schemeClr val="tx1"/>
                </a:solidFill>
              </a:rPr>
              <a:t>X64</a:t>
            </a:r>
            <a:r>
              <a:rPr kumimoji="1" lang="ja-JP" altLang="en-US" sz="1800" dirty="0">
                <a:solidFill>
                  <a:schemeClr val="tx1"/>
                </a:solidFill>
              </a:rPr>
              <a:t>を選択する。</a:t>
            </a:r>
          </a:p>
        </p:txBody>
      </p:sp>
      <p:sp>
        <p:nvSpPr>
          <p:cNvPr id="10" name="吹き出し: 四角形 9">
            <a:extLst>
              <a:ext uri="{FF2B5EF4-FFF2-40B4-BE49-F238E27FC236}">
                <a16:creationId xmlns:a16="http://schemas.microsoft.com/office/drawing/2014/main" id="{74387111-C14D-44A7-824C-3B90A749B221}"/>
              </a:ext>
            </a:extLst>
          </p:cNvPr>
          <p:cNvSpPr/>
          <p:nvPr/>
        </p:nvSpPr>
        <p:spPr>
          <a:xfrm>
            <a:off x="4572001" y="6440410"/>
            <a:ext cx="2970329" cy="408970"/>
          </a:xfrm>
          <a:prstGeom prst="wedgeRectCallout">
            <a:avLst>
              <a:gd name="adj1" fmla="val -2225"/>
              <a:gd name="adj2" fmla="val -105964"/>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800" dirty="0">
                <a:solidFill>
                  <a:schemeClr val="tx1"/>
                </a:solidFill>
              </a:rPr>
              <a:t>設定後、</a:t>
            </a:r>
            <a:r>
              <a:rPr lang="en-US" altLang="ja-JP" sz="1800" dirty="0">
                <a:solidFill>
                  <a:schemeClr val="tx1"/>
                </a:solidFill>
              </a:rPr>
              <a:t>Finish</a:t>
            </a:r>
            <a:r>
              <a:rPr lang="ja-JP" altLang="en-US" sz="1800" dirty="0">
                <a:solidFill>
                  <a:schemeClr val="tx1"/>
                </a:solidFill>
              </a:rPr>
              <a:t>ボタンを押す</a:t>
            </a:r>
            <a:endParaRPr kumimoji="1" lang="ja-JP" altLang="en-US" sz="1800" dirty="0">
              <a:solidFill>
                <a:schemeClr val="tx1"/>
              </a:solidFill>
            </a:endParaRPr>
          </a:p>
        </p:txBody>
      </p:sp>
    </p:spTree>
    <p:extLst>
      <p:ext uri="{BB962C8B-B14F-4D97-AF65-F5344CB8AC3E}">
        <p14:creationId xmlns:p14="http://schemas.microsoft.com/office/powerpoint/2010/main" val="170760283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スライド番号プレースホルダ 1">
            <a:extLst>
              <a:ext uri="{FF2B5EF4-FFF2-40B4-BE49-F238E27FC236}">
                <a16:creationId xmlns:a16="http://schemas.microsoft.com/office/drawing/2014/main" id="{7E6CCF3B-4E98-4992-BFDB-0E8E7CD37389}"/>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973EBA1B-9FB7-4DAB-834A-9DA719FE99E1}" type="slidenum">
              <a:rPr lang="en-US" altLang="ja-JP" sz="1400" smtClean="0"/>
              <a:pPr>
                <a:spcBef>
                  <a:spcPct val="0"/>
                </a:spcBef>
                <a:buFontTx/>
                <a:buNone/>
              </a:pPr>
              <a:t>47</a:t>
            </a:fld>
            <a:endParaRPr lang="en-US" altLang="ja-JP" sz="1400"/>
          </a:p>
        </p:txBody>
      </p:sp>
      <p:sp>
        <p:nvSpPr>
          <p:cNvPr id="88067" name="スライド番号プレースホルダ 3">
            <a:extLst>
              <a:ext uri="{FF2B5EF4-FFF2-40B4-BE49-F238E27FC236}">
                <a16:creationId xmlns:a16="http://schemas.microsoft.com/office/drawing/2014/main" id="{7A52F2D5-2338-4640-92E2-935F16CFF26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4B0BD7A8-34BE-477C-BF4B-D8F8445683D3}" type="slidenum">
              <a:rPr lang="en-US" altLang="ja-JP" sz="1400"/>
              <a:pPr algn="r" eaLnBrk="1" hangingPunct="1">
                <a:spcBef>
                  <a:spcPct val="0"/>
                </a:spcBef>
                <a:buFontTx/>
                <a:buNone/>
              </a:pPr>
              <a:t>47</a:t>
            </a:fld>
            <a:endParaRPr lang="en-US" altLang="ja-JP" sz="1400"/>
          </a:p>
        </p:txBody>
      </p:sp>
      <p:sp>
        <p:nvSpPr>
          <p:cNvPr id="88068" name="Rectangle 11">
            <a:extLst>
              <a:ext uri="{FF2B5EF4-FFF2-40B4-BE49-F238E27FC236}">
                <a16:creationId xmlns:a16="http://schemas.microsoft.com/office/drawing/2014/main" id="{4CD0FA38-C0EE-46E0-B336-C522077D76E6}"/>
              </a:ext>
            </a:extLst>
          </p:cNvPr>
          <p:cNvSpPr>
            <a:spLocks noGrp="1" noChangeArrowheads="1"/>
          </p:cNvSpPr>
          <p:nvPr>
            <p:ph type="title" idx="4294967295"/>
          </p:nvPr>
        </p:nvSpPr>
        <p:spPr>
          <a:xfrm>
            <a:off x="179388" y="403225"/>
            <a:ext cx="8805862" cy="865188"/>
          </a:xfrm>
        </p:spPr>
        <p:txBody>
          <a:bodyPr/>
          <a:lstStyle/>
          <a:p>
            <a:pPr eaLnBrk="1" hangingPunct="1"/>
            <a:r>
              <a:rPr lang="en-US" altLang="ja-JP" dirty="0" err="1">
                <a:solidFill>
                  <a:srgbClr val="5F5F5F"/>
                </a:solidFill>
              </a:rPr>
              <a:t>CMake</a:t>
            </a:r>
            <a:r>
              <a:rPr lang="en-US" altLang="ja-JP" dirty="0">
                <a:solidFill>
                  <a:srgbClr val="5F5F5F"/>
                </a:solidFill>
              </a:rPr>
              <a:t> 3.13</a:t>
            </a:r>
            <a:r>
              <a:rPr lang="ja-JP" altLang="en-US" dirty="0">
                <a:solidFill>
                  <a:srgbClr val="5F5F5F"/>
                </a:solidFill>
              </a:rPr>
              <a:t>以前の場合</a:t>
            </a:r>
            <a:endParaRPr lang="en-US" altLang="ja-JP" dirty="0">
              <a:solidFill>
                <a:srgbClr val="5F5F5F"/>
              </a:solidFill>
            </a:endParaRPr>
          </a:p>
        </p:txBody>
      </p:sp>
      <p:pic>
        <p:nvPicPr>
          <p:cNvPr id="4" name="図 3">
            <a:extLst>
              <a:ext uri="{FF2B5EF4-FFF2-40B4-BE49-F238E27FC236}">
                <a16:creationId xmlns:a16="http://schemas.microsoft.com/office/drawing/2014/main" id="{645075D0-4FD7-4A9E-A59B-AEF669161986}"/>
              </a:ext>
            </a:extLst>
          </p:cNvPr>
          <p:cNvPicPr>
            <a:picLocks noChangeAspect="1"/>
          </p:cNvPicPr>
          <p:nvPr/>
        </p:nvPicPr>
        <p:blipFill>
          <a:blip r:embed="rId3"/>
          <a:stretch>
            <a:fillRect/>
          </a:stretch>
        </p:blipFill>
        <p:spPr>
          <a:xfrm>
            <a:off x="2141730" y="1496112"/>
            <a:ext cx="4699246" cy="4865175"/>
          </a:xfrm>
          <a:prstGeom prst="rect">
            <a:avLst/>
          </a:prstGeom>
        </p:spPr>
      </p:pic>
    </p:spTree>
    <p:extLst>
      <p:ext uri="{BB962C8B-B14F-4D97-AF65-F5344CB8AC3E}">
        <p14:creationId xmlns:p14="http://schemas.microsoft.com/office/powerpoint/2010/main" val="74482203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スライド番号プレースホルダ 1">
            <a:extLst>
              <a:ext uri="{FF2B5EF4-FFF2-40B4-BE49-F238E27FC236}">
                <a16:creationId xmlns:a16="http://schemas.microsoft.com/office/drawing/2014/main" id="{7E6CCF3B-4E98-4992-BFDB-0E8E7CD37389}"/>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973EBA1B-9FB7-4DAB-834A-9DA719FE99E1}" type="slidenum">
              <a:rPr lang="en-US" altLang="ja-JP" sz="1400" smtClean="0"/>
              <a:pPr>
                <a:spcBef>
                  <a:spcPct val="0"/>
                </a:spcBef>
                <a:buFontTx/>
                <a:buNone/>
              </a:pPr>
              <a:t>48</a:t>
            </a:fld>
            <a:endParaRPr lang="en-US" altLang="ja-JP" sz="1400"/>
          </a:p>
        </p:txBody>
      </p:sp>
      <p:sp>
        <p:nvSpPr>
          <p:cNvPr id="88067" name="スライド番号プレースホルダ 3">
            <a:extLst>
              <a:ext uri="{FF2B5EF4-FFF2-40B4-BE49-F238E27FC236}">
                <a16:creationId xmlns:a16="http://schemas.microsoft.com/office/drawing/2014/main" id="{7A52F2D5-2338-4640-92E2-935F16CFF26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4B0BD7A8-34BE-477C-BF4B-D8F8445683D3}" type="slidenum">
              <a:rPr lang="en-US" altLang="ja-JP" sz="1400"/>
              <a:pPr algn="r" eaLnBrk="1" hangingPunct="1">
                <a:spcBef>
                  <a:spcPct val="0"/>
                </a:spcBef>
                <a:buFontTx/>
                <a:buNone/>
              </a:pPr>
              <a:t>48</a:t>
            </a:fld>
            <a:endParaRPr lang="en-US" altLang="ja-JP" sz="1400"/>
          </a:p>
        </p:txBody>
      </p:sp>
      <p:sp>
        <p:nvSpPr>
          <p:cNvPr id="88068" name="Rectangle 11">
            <a:extLst>
              <a:ext uri="{FF2B5EF4-FFF2-40B4-BE49-F238E27FC236}">
                <a16:creationId xmlns:a16="http://schemas.microsoft.com/office/drawing/2014/main" id="{4CD0FA38-C0EE-46E0-B336-C522077D76E6}"/>
              </a:ext>
            </a:extLst>
          </p:cNvPr>
          <p:cNvSpPr>
            <a:spLocks noGrp="1" noChangeArrowheads="1"/>
          </p:cNvSpPr>
          <p:nvPr>
            <p:ph type="title" idx="4294967295"/>
          </p:nvPr>
        </p:nvSpPr>
        <p:spPr>
          <a:xfrm>
            <a:off x="179388" y="403225"/>
            <a:ext cx="8805862" cy="865188"/>
          </a:xfrm>
        </p:spPr>
        <p:txBody>
          <a:bodyPr/>
          <a:lstStyle/>
          <a:p>
            <a:pPr eaLnBrk="1" hangingPunct="1"/>
            <a:r>
              <a:rPr lang="ja-JP" altLang="en-US" dirty="0">
                <a:solidFill>
                  <a:srgbClr val="5F5F5F"/>
                </a:solidFill>
              </a:rPr>
              <a:t>ビルドに必要なファイルの生成</a:t>
            </a:r>
            <a:endParaRPr lang="en-US" altLang="ja-JP" dirty="0">
              <a:solidFill>
                <a:srgbClr val="5F5F5F"/>
              </a:solidFill>
            </a:endParaRPr>
          </a:p>
        </p:txBody>
      </p:sp>
      <p:pic>
        <p:nvPicPr>
          <p:cNvPr id="88070" name="図 4">
            <a:extLst>
              <a:ext uri="{FF2B5EF4-FFF2-40B4-BE49-F238E27FC236}">
                <a16:creationId xmlns:a16="http://schemas.microsoft.com/office/drawing/2014/main" id="{06DF9E75-3B2C-41F6-B22E-BA74C4BA3E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41730" y="1278149"/>
            <a:ext cx="5202433" cy="5432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3353441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スライド番号プレースホルダ 1">
            <a:extLst>
              <a:ext uri="{FF2B5EF4-FFF2-40B4-BE49-F238E27FC236}">
                <a16:creationId xmlns:a16="http://schemas.microsoft.com/office/drawing/2014/main" id="{4BDB00F4-200E-480E-87DC-3AF3974F12F0}"/>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78194C1D-F13C-4529-9979-9ACCA65548DC}" type="slidenum">
              <a:rPr lang="en-US" altLang="ja-JP" sz="1400" smtClean="0"/>
              <a:pPr>
                <a:spcBef>
                  <a:spcPct val="0"/>
                </a:spcBef>
                <a:buFontTx/>
                <a:buNone/>
              </a:pPr>
              <a:t>49</a:t>
            </a:fld>
            <a:endParaRPr lang="en-US" altLang="ja-JP" sz="1400"/>
          </a:p>
        </p:txBody>
      </p:sp>
      <p:sp>
        <p:nvSpPr>
          <p:cNvPr id="90115" name="スライド番号プレースホルダ 3">
            <a:extLst>
              <a:ext uri="{FF2B5EF4-FFF2-40B4-BE49-F238E27FC236}">
                <a16:creationId xmlns:a16="http://schemas.microsoft.com/office/drawing/2014/main" id="{BD4B8208-7D72-4893-A6C6-65D7C39423F4}"/>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E324F91-6B81-458D-9D14-08434733811C}" type="slidenum">
              <a:rPr lang="en-US" altLang="ja-JP" sz="1400"/>
              <a:pPr algn="r" eaLnBrk="1" hangingPunct="1">
                <a:spcBef>
                  <a:spcPct val="0"/>
                </a:spcBef>
                <a:buFontTx/>
                <a:buNone/>
              </a:pPr>
              <a:t>49</a:t>
            </a:fld>
            <a:endParaRPr lang="en-US" altLang="ja-JP" sz="1400"/>
          </a:p>
        </p:txBody>
      </p:sp>
      <p:sp>
        <p:nvSpPr>
          <p:cNvPr id="90116" name="Rectangle 11">
            <a:extLst>
              <a:ext uri="{FF2B5EF4-FFF2-40B4-BE49-F238E27FC236}">
                <a16:creationId xmlns:a16="http://schemas.microsoft.com/office/drawing/2014/main" id="{23FA6C6A-577A-4602-A489-AC100CBCECB7}"/>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ビルドに必要なファイルの生成</a:t>
            </a:r>
            <a:endParaRPr lang="en-US" altLang="ja-JP">
              <a:solidFill>
                <a:srgbClr val="5F5F5F"/>
              </a:solidFill>
            </a:endParaRPr>
          </a:p>
        </p:txBody>
      </p:sp>
      <p:pic>
        <p:nvPicPr>
          <p:cNvPr id="90117" name="図 1">
            <a:extLst>
              <a:ext uri="{FF2B5EF4-FFF2-40B4-BE49-F238E27FC236}">
                <a16:creationId xmlns:a16="http://schemas.microsoft.com/office/drawing/2014/main" id="{A8F3C88F-D102-41AB-907C-805CECE6F3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6238" y="1257300"/>
            <a:ext cx="5805487" cy="542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976900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スライド番号プレースホルダ 1">
            <a:extLst>
              <a:ext uri="{FF2B5EF4-FFF2-40B4-BE49-F238E27FC236}">
                <a16:creationId xmlns:a16="http://schemas.microsoft.com/office/drawing/2014/main" id="{5333E151-1F15-4893-8F0D-738C8E1229EC}"/>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8671156D-2055-4738-9320-ACF99B7F9495}" type="slidenum">
              <a:rPr lang="en-US" altLang="ja-JP" sz="1400" smtClean="0"/>
              <a:pPr>
                <a:spcBef>
                  <a:spcPct val="0"/>
                </a:spcBef>
                <a:buFontTx/>
                <a:buNone/>
              </a:pPr>
              <a:t>5</a:t>
            </a:fld>
            <a:endParaRPr lang="en-US" altLang="ja-JP" sz="1400"/>
          </a:p>
        </p:txBody>
      </p:sp>
      <p:sp>
        <p:nvSpPr>
          <p:cNvPr id="12291" name="スライド番号プレースホルダ 3">
            <a:extLst>
              <a:ext uri="{FF2B5EF4-FFF2-40B4-BE49-F238E27FC236}">
                <a16:creationId xmlns:a16="http://schemas.microsoft.com/office/drawing/2014/main" id="{B1108877-050C-4930-AA7D-100C086FC761}"/>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DBD13DAE-B36C-4F36-94E4-341FF27DFEC2}" type="slidenum">
              <a:rPr lang="en-US" altLang="ja-JP" sz="1400"/>
              <a:pPr algn="r" eaLnBrk="1" hangingPunct="1">
                <a:spcBef>
                  <a:spcPct val="0"/>
                </a:spcBef>
                <a:buFontTx/>
                <a:buNone/>
              </a:pPr>
              <a:t>5</a:t>
            </a:fld>
            <a:endParaRPr lang="en-US" altLang="ja-JP" sz="1400"/>
          </a:p>
        </p:txBody>
      </p:sp>
      <p:sp>
        <p:nvSpPr>
          <p:cNvPr id="12292" name="Rectangle 2">
            <a:extLst>
              <a:ext uri="{FF2B5EF4-FFF2-40B4-BE49-F238E27FC236}">
                <a16:creationId xmlns:a16="http://schemas.microsoft.com/office/drawing/2014/main" id="{36E669C9-D66A-4454-9F27-BE8F408219DD}"/>
              </a:ext>
            </a:extLst>
          </p:cNvPr>
          <p:cNvSpPr>
            <a:spLocks noGrp="1" noChangeArrowheads="1"/>
          </p:cNvSpPr>
          <p:nvPr>
            <p:ph type="body" idx="4294967295"/>
          </p:nvPr>
        </p:nvSpPr>
        <p:spPr>
          <a:xfrm>
            <a:off x="457200" y="1051793"/>
            <a:ext cx="7915275" cy="5482552"/>
          </a:xfrm>
        </p:spPr>
        <p:txBody>
          <a:bodyPr/>
          <a:lstStyle/>
          <a:p>
            <a:pPr eaLnBrk="1" hangingPunct="1">
              <a:lnSpc>
                <a:spcPct val="80000"/>
              </a:lnSpc>
            </a:pPr>
            <a:r>
              <a:rPr lang="en-US" altLang="ja-JP" sz="1800" dirty="0">
                <a:solidFill>
                  <a:srgbClr val="5F5F5F"/>
                </a:solidFill>
              </a:rPr>
              <a:t>OpenRTM-aist</a:t>
            </a:r>
          </a:p>
          <a:p>
            <a:pPr lvl="1" eaLnBrk="1" hangingPunct="1">
              <a:lnSpc>
                <a:spcPct val="80000"/>
              </a:lnSpc>
            </a:pPr>
            <a:r>
              <a:rPr lang="en-US" altLang="ja-JP" sz="1200" dirty="0">
                <a:solidFill>
                  <a:srgbClr val="5F5F5F"/>
                </a:solidFill>
              </a:rPr>
              <a:t>$ </a:t>
            </a:r>
            <a:r>
              <a:rPr lang="en-US" altLang="ja-JP" sz="1200" dirty="0" err="1">
                <a:solidFill>
                  <a:srgbClr val="5F5F5F"/>
                </a:solidFill>
              </a:rPr>
              <a:t>wget</a:t>
            </a:r>
            <a:r>
              <a:rPr lang="en-US" altLang="ja-JP" sz="1200" dirty="0">
                <a:solidFill>
                  <a:srgbClr val="5F5F5F"/>
                </a:solidFill>
              </a:rPr>
              <a:t> https://github.com/OpenRTM/OpenRTM-aist/releases/download/v1.2.0/OpenRTM-aist_1.2.0_ubuntu18.04_amd64_package.tar.gz</a:t>
            </a:r>
          </a:p>
          <a:p>
            <a:pPr eaLnBrk="1" hangingPunct="1">
              <a:lnSpc>
                <a:spcPct val="80000"/>
              </a:lnSpc>
            </a:pPr>
            <a:r>
              <a:rPr lang="en-US" altLang="ja-JP" sz="1600" dirty="0" err="1">
                <a:solidFill>
                  <a:srgbClr val="5F5F5F"/>
                </a:solidFill>
              </a:rPr>
              <a:t>omniORB</a:t>
            </a:r>
            <a:endParaRPr lang="en-US" altLang="ja-JP" sz="1600" dirty="0">
              <a:solidFill>
                <a:srgbClr val="5F5F5F"/>
              </a:solidFill>
            </a:endParaRPr>
          </a:p>
          <a:p>
            <a:pPr lvl="1" eaLnBrk="1" hangingPunct="1">
              <a:lnSpc>
                <a:spcPct val="80000"/>
              </a:lnSpc>
            </a:pPr>
            <a:r>
              <a:rPr lang="en-US" altLang="ja-JP" sz="1200" dirty="0">
                <a:solidFill>
                  <a:srgbClr val="5F5F5F"/>
                </a:solidFill>
              </a:rPr>
              <a:t>$ </a:t>
            </a:r>
            <a:r>
              <a:rPr lang="en-US" altLang="ja-JP" sz="1200" dirty="0" err="1">
                <a:solidFill>
                  <a:srgbClr val="5F5F5F"/>
                </a:solidFill>
              </a:rPr>
              <a:t>sudo</a:t>
            </a:r>
            <a:r>
              <a:rPr lang="en-US" altLang="ja-JP" sz="1200" dirty="0">
                <a:solidFill>
                  <a:srgbClr val="5F5F5F"/>
                </a:solidFill>
              </a:rPr>
              <a:t> apt-get install libomniorb4-dev </a:t>
            </a:r>
            <a:r>
              <a:rPr lang="en-US" altLang="ja-JP" sz="1200" dirty="0" err="1">
                <a:solidFill>
                  <a:srgbClr val="5F5F5F"/>
                </a:solidFill>
              </a:rPr>
              <a:t>omniidl</a:t>
            </a:r>
            <a:r>
              <a:rPr lang="en-US" altLang="ja-JP" sz="1200" dirty="0">
                <a:solidFill>
                  <a:srgbClr val="5F5F5F"/>
                </a:solidFill>
              </a:rPr>
              <a:t> </a:t>
            </a:r>
            <a:r>
              <a:rPr lang="en-US" altLang="ja-JP" sz="1200" dirty="0" err="1">
                <a:solidFill>
                  <a:srgbClr val="5F5F5F"/>
                </a:solidFill>
              </a:rPr>
              <a:t>omniorb</a:t>
            </a:r>
            <a:r>
              <a:rPr lang="en-US" altLang="ja-JP" sz="1200" dirty="0">
                <a:solidFill>
                  <a:srgbClr val="5F5F5F"/>
                </a:solidFill>
              </a:rPr>
              <a:t>-nameserver</a:t>
            </a:r>
          </a:p>
          <a:p>
            <a:pPr lvl="1" eaLnBrk="1" hangingPunct="1">
              <a:lnSpc>
                <a:spcPct val="80000"/>
              </a:lnSpc>
            </a:pPr>
            <a:r>
              <a:rPr lang="en-US" altLang="ja-JP" sz="1200" dirty="0">
                <a:solidFill>
                  <a:srgbClr val="5F5F5F"/>
                </a:solidFill>
              </a:rPr>
              <a:t>$ </a:t>
            </a:r>
            <a:r>
              <a:rPr lang="en-US" altLang="ja-JP" sz="1200" dirty="0" err="1">
                <a:solidFill>
                  <a:srgbClr val="5F5F5F"/>
                </a:solidFill>
              </a:rPr>
              <a:t>sudo</a:t>
            </a:r>
            <a:r>
              <a:rPr lang="en-US" altLang="ja-JP" sz="1200" dirty="0">
                <a:solidFill>
                  <a:srgbClr val="5F5F5F"/>
                </a:solidFill>
              </a:rPr>
              <a:t> apt-get install python-</a:t>
            </a:r>
            <a:r>
              <a:rPr lang="en-US" altLang="ja-JP" sz="1200" dirty="0" err="1">
                <a:solidFill>
                  <a:srgbClr val="5F5F5F"/>
                </a:solidFill>
              </a:rPr>
              <a:t>omniorb</a:t>
            </a:r>
            <a:r>
              <a:rPr lang="en-US" altLang="ja-JP" sz="1200" dirty="0">
                <a:solidFill>
                  <a:srgbClr val="5F5F5F"/>
                </a:solidFill>
              </a:rPr>
              <a:t>-omg </a:t>
            </a:r>
            <a:r>
              <a:rPr lang="en-US" altLang="ja-JP" sz="1200" dirty="0" err="1">
                <a:solidFill>
                  <a:srgbClr val="5F5F5F"/>
                </a:solidFill>
              </a:rPr>
              <a:t>omniidl</a:t>
            </a:r>
            <a:r>
              <a:rPr lang="en-US" altLang="ja-JP" sz="1200" dirty="0">
                <a:solidFill>
                  <a:srgbClr val="5F5F5F"/>
                </a:solidFill>
              </a:rPr>
              <a:t>-python</a:t>
            </a:r>
          </a:p>
          <a:p>
            <a:pPr eaLnBrk="1" hangingPunct="1">
              <a:lnSpc>
                <a:spcPct val="80000"/>
              </a:lnSpc>
            </a:pPr>
            <a:r>
              <a:rPr lang="en-US" altLang="ja-JP" sz="1800" dirty="0" err="1">
                <a:solidFill>
                  <a:srgbClr val="5F5F5F"/>
                </a:solidFill>
              </a:rPr>
              <a:t>CMake</a:t>
            </a:r>
            <a:endParaRPr lang="en-US" altLang="ja-JP" sz="1800" dirty="0">
              <a:solidFill>
                <a:srgbClr val="5F5F5F"/>
              </a:solidFill>
            </a:endParaRPr>
          </a:p>
          <a:p>
            <a:pPr lvl="1" eaLnBrk="1" hangingPunct="1">
              <a:lnSpc>
                <a:spcPct val="80000"/>
              </a:lnSpc>
            </a:pPr>
            <a:r>
              <a:rPr lang="en-US" altLang="ja-JP" sz="1200" dirty="0">
                <a:solidFill>
                  <a:srgbClr val="5F5F5F"/>
                </a:solidFill>
              </a:rPr>
              <a:t>$ </a:t>
            </a:r>
            <a:r>
              <a:rPr lang="en-US" altLang="ja-JP" sz="1200" dirty="0" err="1">
                <a:solidFill>
                  <a:srgbClr val="5F5F5F"/>
                </a:solidFill>
              </a:rPr>
              <a:t>sudo</a:t>
            </a:r>
            <a:r>
              <a:rPr lang="en-US" altLang="ja-JP" sz="1200" dirty="0">
                <a:solidFill>
                  <a:srgbClr val="5F5F5F"/>
                </a:solidFill>
              </a:rPr>
              <a:t> apt-get install </a:t>
            </a:r>
            <a:r>
              <a:rPr lang="en-US" altLang="ja-JP" sz="1200" dirty="0" err="1">
                <a:solidFill>
                  <a:srgbClr val="5F5F5F"/>
                </a:solidFill>
              </a:rPr>
              <a:t>cmake</a:t>
            </a:r>
            <a:r>
              <a:rPr lang="en-US" altLang="ja-JP" sz="1200" dirty="0">
                <a:solidFill>
                  <a:srgbClr val="5F5F5F"/>
                </a:solidFill>
              </a:rPr>
              <a:t> </a:t>
            </a:r>
            <a:r>
              <a:rPr lang="en-US" altLang="ja-JP" sz="1200" dirty="0" err="1">
                <a:solidFill>
                  <a:srgbClr val="5F5F5F"/>
                </a:solidFill>
              </a:rPr>
              <a:t>cmake-gui</a:t>
            </a:r>
            <a:endParaRPr lang="en-US" altLang="ja-JP" sz="1200" dirty="0">
              <a:solidFill>
                <a:srgbClr val="5F5F5F"/>
              </a:solidFill>
            </a:endParaRPr>
          </a:p>
          <a:p>
            <a:pPr eaLnBrk="1" hangingPunct="1">
              <a:lnSpc>
                <a:spcPct val="80000"/>
              </a:lnSpc>
            </a:pPr>
            <a:r>
              <a:rPr lang="en-US" altLang="ja-JP" sz="1800" dirty="0" err="1">
                <a:solidFill>
                  <a:srgbClr val="5F5F5F"/>
                </a:solidFill>
              </a:rPr>
              <a:t>Doxygen</a:t>
            </a:r>
            <a:endParaRPr lang="en-US" altLang="ja-JP" sz="1800" dirty="0">
              <a:solidFill>
                <a:srgbClr val="5F5F5F"/>
              </a:solidFill>
            </a:endParaRPr>
          </a:p>
          <a:p>
            <a:pPr lvl="1" eaLnBrk="1" hangingPunct="1">
              <a:lnSpc>
                <a:spcPct val="80000"/>
              </a:lnSpc>
            </a:pPr>
            <a:r>
              <a:rPr lang="en-US" altLang="ja-JP" sz="1200" dirty="0">
                <a:solidFill>
                  <a:srgbClr val="5F5F5F"/>
                </a:solidFill>
              </a:rPr>
              <a:t>$ </a:t>
            </a:r>
            <a:r>
              <a:rPr lang="en-US" altLang="ja-JP" sz="1200" dirty="0" err="1">
                <a:solidFill>
                  <a:srgbClr val="5F5F5F"/>
                </a:solidFill>
              </a:rPr>
              <a:t>sudo</a:t>
            </a:r>
            <a:r>
              <a:rPr lang="en-US" altLang="ja-JP" sz="1200" dirty="0">
                <a:solidFill>
                  <a:srgbClr val="5F5F5F"/>
                </a:solidFill>
              </a:rPr>
              <a:t> apt-get install </a:t>
            </a:r>
            <a:r>
              <a:rPr lang="en-US" altLang="ja-JP" sz="1200" dirty="0" err="1">
                <a:solidFill>
                  <a:srgbClr val="5F5F5F"/>
                </a:solidFill>
              </a:rPr>
              <a:t>doxygen</a:t>
            </a:r>
            <a:endParaRPr lang="en-US" altLang="ja-JP" sz="1200" dirty="0">
              <a:solidFill>
                <a:srgbClr val="5F5F5F"/>
              </a:solidFill>
            </a:endParaRPr>
          </a:p>
          <a:p>
            <a:pPr eaLnBrk="1" hangingPunct="1">
              <a:lnSpc>
                <a:spcPct val="80000"/>
              </a:lnSpc>
            </a:pPr>
            <a:r>
              <a:rPr lang="en-US" altLang="ja-JP" sz="1800" dirty="0">
                <a:solidFill>
                  <a:srgbClr val="5F5F5F"/>
                </a:solidFill>
              </a:rPr>
              <a:t>Java</a:t>
            </a:r>
          </a:p>
          <a:p>
            <a:pPr lvl="1" eaLnBrk="1" hangingPunct="1">
              <a:lnSpc>
                <a:spcPct val="80000"/>
              </a:lnSpc>
            </a:pPr>
            <a:r>
              <a:rPr lang="en-US" altLang="ja-JP" sz="1200" dirty="0">
                <a:solidFill>
                  <a:srgbClr val="5F5F5F"/>
                </a:solidFill>
              </a:rPr>
              <a:t>$ </a:t>
            </a:r>
            <a:r>
              <a:rPr lang="en-US" altLang="ja-JP" sz="1200" dirty="0" err="1">
                <a:solidFill>
                  <a:srgbClr val="5F5F5F"/>
                </a:solidFill>
              </a:rPr>
              <a:t>sudo</a:t>
            </a:r>
            <a:r>
              <a:rPr lang="en-US" altLang="ja-JP" sz="1200" dirty="0">
                <a:solidFill>
                  <a:srgbClr val="5F5F5F"/>
                </a:solidFill>
              </a:rPr>
              <a:t> apt-get install openjdk-8-jdk</a:t>
            </a:r>
          </a:p>
          <a:p>
            <a:pPr eaLnBrk="1" hangingPunct="1">
              <a:lnSpc>
                <a:spcPct val="80000"/>
              </a:lnSpc>
            </a:pPr>
            <a:r>
              <a:rPr lang="en-US" altLang="ja-JP" sz="1800" dirty="0">
                <a:solidFill>
                  <a:srgbClr val="5F5F5F"/>
                </a:solidFill>
              </a:rPr>
              <a:t>Code::Blocks(</a:t>
            </a:r>
            <a:r>
              <a:rPr lang="ja-JP" altLang="en-US" sz="1800" dirty="0">
                <a:solidFill>
                  <a:srgbClr val="5F5F5F"/>
                </a:solidFill>
              </a:rPr>
              <a:t>任意</a:t>
            </a:r>
            <a:r>
              <a:rPr lang="en-US" altLang="ja-JP" sz="1800" dirty="0">
                <a:solidFill>
                  <a:srgbClr val="5F5F5F"/>
                </a:solidFill>
              </a:rPr>
              <a:t>)</a:t>
            </a:r>
          </a:p>
          <a:p>
            <a:pPr lvl="1" eaLnBrk="1" hangingPunct="1">
              <a:lnSpc>
                <a:spcPct val="80000"/>
              </a:lnSpc>
            </a:pPr>
            <a:r>
              <a:rPr lang="en-US" altLang="ja-JP" sz="1200" dirty="0">
                <a:solidFill>
                  <a:srgbClr val="5F5F5F"/>
                </a:solidFill>
              </a:rPr>
              <a:t>$ </a:t>
            </a:r>
            <a:r>
              <a:rPr lang="en-US" altLang="ja-JP" sz="1200" dirty="0" err="1">
                <a:solidFill>
                  <a:srgbClr val="5F5F5F"/>
                </a:solidFill>
              </a:rPr>
              <a:t>sudo</a:t>
            </a:r>
            <a:r>
              <a:rPr lang="en-US" altLang="ja-JP" sz="1200" dirty="0">
                <a:solidFill>
                  <a:srgbClr val="5F5F5F"/>
                </a:solidFill>
              </a:rPr>
              <a:t> apt-get install </a:t>
            </a:r>
            <a:r>
              <a:rPr lang="en-US" altLang="ja-JP" sz="1200" dirty="0" err="1">
                <a:solidFill>
                  <a:srgbClr val="5F5F5F"/>
                </a:solidFill>
              </a:rPr>
              <a:t>codeblocks</a:t>
            </a:r>
            <a:endParaRPr lang="en-US" altLang="ja-JP" sz="1200" dirty="0">
              <a:solidFill>
                <a:srgbClr val="5F5F5F"/>
              </a:solidFill>
            </a:endParaRPr>
          </a:p>
          <a:p>
            <a:pPr eaLnBrk="1" hangingPunct="1">
              <a:lnSpc>
                <a:spcPct val="80000"/>
              </a:lnSpc>
            </a:pPr>
            <a:r>
              <a:rPr lang="en-US" altLang="ja-JP" sz="1600" dirty="0" err="1">
                <a:solidFill>
                  <a:srgbClr val="5F5F5F"/>
                </a:solidFill>
              </a:rPr>
              <a:t>RaspberryPiMouseSimulatorComp</a:t>
            </a:r>
            <a:endParaRPr lang="en-US" altLang="ja-JP" sz="1600" dirty="0">
              <a:solidFill>
                <a:srgbClr val="5F5F5F"/>
              </a:solidFill>
            </a:endParaRPr>
          </a:p>
          <a:p>
            <a:pPr lvl="1" eaLnBrk="1" hangingPunct="1">
              <a:lnSpc>
                <a:spcPct val="80000"/>
              </a:lnSpc>
            </a:pPr>
            <a:r>
              <a:rPr lang="en-US" altLang="ja-JP" sz="1200" dirty="0" err="1">
                <a:solidFill>
                  <a:srgbClr val="5F5F5F"/>
                </a:solidFill>
              </a:rPr>
              <a:t>sudo</a:t>
            </a:r>
            <a:r>
              <a:rPr lang="en-US" altLang="ja-JP" sz="1200" dirty="0">
                <a:solidFill>
                  <a:srgbClr val="5F5F5F"/>
                </a:solidFill>
              </a:rPr>
              <a:t> apt install git premake4 freeglut3-dev</a:t>
            </a:r>
          </a:p>
          <a:p>
            <a:pPr lvl="1" eaLnBrk="1" hangingPunct="1">
              <a:lnSpc>
                <a:spcPct val="80000"/>
              </a:lnSpc>
            </a:pPr>
            <a:r>
              <a:rPr lang="en-US" altLang="ja-JP" sz="1200" dirty="0">
                <a:solidFill>
                  <a:srgbClr val="5F5F5F"/>
                </a:solidFill>
              </a:rPr>
              <a:t>$ </a:t>
            </a:r>
            <a:r>
              <a:rPr lang="da-DK" altLang="ja-JP" sz="1200" dirty="0">
                <a:solidFill>
                  <a:srgbClr val="5F5F5F"/>
                </a:solidFill>
              </a:rPr>
              <a:t>wget </a:t>
            </a:r>
            <a:r>
              <a:rPr lang="da-DK" altLang="ja-JP" sz="1200" dirty="0">
                <a:solidFill>
                  <a:srgbClr val="5F5F5F"/>
                </a:solidFill>
                <a:hlinkClick r:id="rId3"/>
              </a:rPr>
              <a:t>https://raw.githubusercontent.com/OpenRTM/RTM_Tutorial/master/script/install_raspimouse_simulator.sh</a:t>
            </a:r>
            <a:endParaRPr lang="da-DK" altLang="ja-JP" sz="1200" dirty="0">
              <a:solidFill>
                <a:srgbClr val="5F5F5F"/>
              </a:solidFill>
            </a:endParaRPr>
          </a:p>
          <a:p>
            <a:pPr lvl="1" eaLnBrk="1" hangingPunct="1">
              <a:lnSpc>
                <a:spcPct val="80000"/>
              </a:lnSpc>
            </a:pPr>
            <a:r>
              <a:rPr lang="en-US" altLang="ja-JP" sz="1200" dirty="0" err="1">
                <a:solidFill>
                  <a:srgbClr val="5F5F5F"/>
                </a:solidFill>
              </a:rPr>
              <a:t>sh</a:t>
            </a:r>
            <a:r>
              <a:rPr lang="en-US" altLang="ja-JP" sz="1200" dirty="0">
                <a:solidFill>
                  <a:srgbClr val="5F5F5F"/>
                </a:solidFill>
              </a:rPr>
              <a:t> install_raspimouse_simulator.sh</a:t>
            </a:r>
          </a:p>
        </p:txBody>
      </p:sp>
      <p:sp>
        <p:nvSpPr>
          <p:cNvPr id="12293" name="Rectangle 11">
            <a:extLst>
              <a:ext uri="{FF2B5EF4-FFF2-40B4-BE49-F238E27FC236}">
                <a16:creationId xmlns:a16="http://schemas.microsoft.com/office/drawing/2014/main" id="{F3ABAE27-D7DF-4C7E-B89A-918291F50B50}"/>
              </a:ext>
            </a:extLst>
          </p:cNvPr>
          <p:cNvSpPr>
            <a:spLocks noGrp="1" noChangeArrowheads="1"/>
          </p:cNvSpPr>
          <p:nvPr>
            <p:ph type="title" idx="4294967295"/>
          </p:nvPr>
        </p:nvSpPr>
        <p:spPr>
          <a:xfrm>
            <a:off x="179388" y="323655"/>
            <a:ext cx="8805862" cy="865188"/>
          </a:xfrm>
        </p:spPr>
        <p:txBody>
          <a:bodyPr/>
          <a:lstStyle/>
          <a:p>
            <a:pPr eaLnBrk="1" hangingPunct="1"/>
            <a:r>
              <a:rPr lang="ja-JP" altLang="en-US" dirty="0">
                <a:solidFill>
                  <a:srgbClr val="5F5F5F"/>
                </a:solidFill>
              </a:rPr>
              <a:t>インストールの確認</a:t>
            </a:r>
            <a:r>
              <a:rPr lang="en-US" altLang="ja-JP" dirty="0">
                <a:solidFill>
                  <a:srgbClr val="5F5F5F"/>
                </a:solidFill>
              </a:rPr>
              <a:t>(Ubuntu)</a:t>
            </a:r>
          </a:p>
        </p:txBody>
      </p:sp>
    </p:spTree>
    <p:extLst>
      <p:ext uri="{BB962C8B-B14F-4D97-AF65-F5344CB8AC3E}">
        <p14:creationId xmlns:p14="http://schemas.microsoft.com/office/powerpoint/2010/main" val="179455256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スライド番号プレースホルダ 1">
            <a:extLst>
              <a:ext uri="{FF2B5EF4-FFF2-40B4-BE49-F238E27FC236}">
                <a16:creationId xmlns:a16="http://schemas.microsoft.com/office/drawing/2014/main" id="{4BDB00F4-200E-480E-87DC-3AF3974F12F0}"/>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78194C1D-F13C-4529-9979-9ACCA65548DC}" type="slidenum">
              <a:rPr lang="en-US" altLang="ja-JP" sz="1400" smtClean="0"/>
              <a:pPr>
                <a:spcBef>
                  <a:spcPct val="0"/>
                </a:spcBef>
                <a:buFontTx/>
                <a:buNone/>
              </a:pPr>
              <a:t>50</a:t>
            </a:fld>
            <a:endParaRPr lang="en-US" altLang="ja-JP" sz="1400"/>
          </a:p>
        </p:txBody>
      </p:sp>
      <p:sp>
        <p:nvSpPr>
          <p:cNvPr id="90115" name="スライド番号プレースホルダ 3">
            <a:extLst>
              <a:ext uri="{FF2B5EF4-FFF2-40B4-BE49-F238E27FC236}">
                <a16:creationId xmlns:a16="http://schemas.microsoft.com/office/drawing/2014/main" id="{BD4B8208-7D72-4893-A6C6-65D7C39423F4}"/>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E324F91-6B81-458D-9D14-08434733811C}" type="slidenum">
              <a:rPr lang="en-US" altLang="ja-JP" sz="1400"/>
              <a:pPr algn="r" eaLnBrk="1" hangingPunct="1">
                <a:spcBef>
                  <a:spcPct val="0"/>
                </a:spcBef>
                <a:buFontTx/>
                <a:buNone/>
              </a:pPr>
              <a:t>50</a:t>
            </a:fld>
            <a:endParaRPr lang="en-US" altLang="ja-JP" sz="1400"/>
          </a:p>
        </p:txBody>
      </p:sp>
      <p:sp>
        <p:nvSpPr>
          <p:cNvPr id="90116" name="Rectangle 11">
            <a:extLst>
              <a:ext uri="{FF2B5EF4-FFF2-40B4-BE49-F238E27FC236}">
                <a16:creationId xmlns:a16="http://schemas.microsoft.com/office/drawing/2014/main" id="{23FA6C6A-577A-4602-A489-AC100CBCECB7}"/>
              </a:ext>
            </a:extLst>
          </p:cNvPr>
          <p:cNvSpPr>
            <a:spLocks noGrp="1" noChangeArrowheads="1"/>
          </p:cNvSpPr>
          <p:nvPr>
            <p:ph type="title" idx="4294967295"/>
          </p:nvPr>
        </p:nvSpPr>
        <p:spPr>
          <a:xfrm>
            <a:off x="179388" y="403225"/>
            <a:ext cx="8805862" cy="865188"/>
          </a:xfrm>
        </p:spPr>
        <p:txBody>
          <a:bodyPr/>
          <a:lstStyle/>
          <a:p>
            <a:pPr eaLnBrk="1" hangingPunct="1"/>
            <a:r>
              <a:rPr lang="ja-JP" altLang="en-US" dirty="0">
                <a:solidFill>
                  <a:srgbClr val="5F5F5F"/>
                </a:solidFill>
              </a:rPr>
              <a:t>ソースコードの編集</a:t>
            </a:r>
            <a:endParaRPr lang="en-US" altLang="ja-JP" dirty="0">
              <a:solidFill>
                <a:srgbClr val="5F5F5F"/>
              </a:solidFill>
            </a:endParaRPr>
          </a:p>
        </p:txBody>
      </p:sp>
      <p:pic>
        <p:nvPicPr>
          <p:cNvPr id="3" name="図 2">
            <a:extLst>
              <a:ext uri="{FF2B5EF4-FFF2-40B4-BE49-F238E27FC236}">
                <a16:creationId xmlns:a16="http://schemas.microsoft.com/office/drawing/2014/main" id="{6F20BFBB-4C6B-4C76-8D12-FA7C0C6F0C03}"/>
              </a:ext>
            </a:extLst>
          </p:cNvPr>
          <p:cNvPicPr>
            <a:picLocks noChangeAspect="1"/>
          </p:cNvPicPr>
          <p:nvPr/>
        </p:nvPicPr>
        <p:blipFill>
          <a:blip r:embed="rId3"/>
          <a:stretch>
            <a:fillRect/>
          </a:stretch>
        </p:blipFill>
        <p:spPr>
          <a:xfrm>
            <a:off x="2006715" y="1329162"/>
            <a:ext cx="5253653" cy="5129551"/>
          </a:xfrm>
          <a:prstGeom prst="rect">
            <a:avLst/>
          </a:prstGeom>
        </p:spPr>
      </p:pic>
    </p:spTree>
    <p:extLst>
      <p:ext uri="{BB962C8B-B14F-4D97-AF65-F5344CB8AC3E}">
        <p14:creationId xmlns:p14="http://schemas.microsoft.com/office/powerpoint/2010/main" val="293568172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スライド番号プレースホルダ 1">
            <a:extLst>
              <a:ext uri="{FF2B5EF4-FFF2-40B4-BE49-F238E27FC236}">
                <a16:creationId xmlns:a16="http://schemas.microsoft.com/office/drawing/2014/main" id="{74D87802-9564-4C46-85B1-135D1F4F0DBD}"/>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055195C1-1A49-44C6-9A49-825E13CA7CC4}" type="slidenum">
              <a:rPr lang="en-US" altLang="ja-JP" sz="1400" smtClean="0"/>
              <a:pPr>
                <a:spcBef>
                  <a:spcPct val="0"/>
                </a:spcBef>
                <a:buFontTx/>
                <a:buNone/>
              </a:pPr>
              <a:t>51</a:t>
            </a:fld>
            <a:endParaRPr lang="en-US" altLang="ja-JP" sz="1400"/>
          </a:p>
        </p:txBody>
      </p:sp>
      <p:sp>
        <p:nvSpPr>
          <p:cNvPr id="92163" name="スライド番号プレースホルダ 3">
            <a:extLst>
              <a:ext uri="{FF2B5EF4-FFF2-40B4-BE49-F238E27FC236}">
                <a16:creationId xmlns:a16="http://schemas.microsoft.com/office/drawing/2014/main" id="{E5112588-B2E8-4DF5-8EE4-0A7AE980984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58D2C820-9BDE-4BCF-9D28-8BF105F90CCC}" type="slidenum">
              <a:rPr lang="en-US" altLang="ja-JP" sz="1400"/>
              <a:pPr algn="r" eaLnBrk="1" hangingPunct="1">
                <a:spcBef>
                  <a:spcPct val="0"/>
                </a:spcBef>
                <a:buFontTx/>
                <a:buNone/>
              </a:pPr>
              <a:t>51</a:t>
            </a:fld>
            <a:endParaRPr lang="en-US" altLang="ja-JP" sz="1400"/>
          </a:p>
        </p:txBody>
      </p:sp>
      <p:sp>
        <p:nvSpPr>
          <p:cNvPr id="92164" name="Rectangle 11">
            <a:extLst>
              <a:ext uri="{FF2B5EF4-FFF2-40B4-BE49-F238E27FC236}">
                <a16:creationId xmlns:a16="http://schemas.microsoft.com/office/drawing/2014/main" id="{6D63E9F1-683C-4E41-8658-A60BCCC74BFB}"/>
              </a:ext>
            </a:extLst>
          </p:cNvPr>
          <p:cNvSpPr>
            <a:spLocks noGrp="1" noChangeArrowheads="1"/>
          </p:cNvSpPr>
          <p:nvPr>
            <p:ph type="title" idx="4294967295"/>
          </p:nvPr>
        </p:nvSpPr>
        <p:spPr>
          <a:xfrm>
            <a:off x="179388" y="403225"/>
            <a:ext cx="8805862" cy="865188"/>
          </a:xfrm>
        </p:spPr>
        <p:txBody>
          <a:bodyPr/>
          <a:lstStyle/>
          <a:p>
            <a:pPr eaLnBrk="1" hangingPunct="1"/>
            <a:r>
              <a:rPr lang="ja-JP" altLang="en-US" dirty="0">
                <a:solidFill>
                  <a:srgbClr val="5F5F5F"/>
                </a:solidFill>
              </a:rPr>
              <a:t>ソースコードの編集</a:t>
            </a:r>
            <a:endParaRPr lang="en-US" altLang="ja-JP" dirty="0">
              <a:solidFill>
                <a:srgbClr val="5F5F5F"/>
              </a:solidFill>
            </a:endParaRPr>
          </a:p>
        </p:txBody>
      </p:sp>
      <p:sp>
        <p:nvSpPr>
          <p:cNvPr id="7" name="Rectangle 2">
            <a:extLst>
              <a:ext uri="{FF2B5EF4-FFF2-40B4-BE49-F238E27FC236}">
                <a16:creationId xmlns:a16="http://schemas.microsoft.com/office/drawing/2014/main" id="{B2E84150-9A52-4404-9948-632007B06C06}"/>
              </a:ext>
            </a:extLst>
          </p:cNvPr>
          <p:cNvSpPr txBox="1">
            <a:spLocks noChangeArrowheads="1"/>
          </p:cNvSpPr>
          <p:nvPr/>
        </p:nvSpPr>
        <p:spPr bwMode="auto">
          <a:xfrm>
            <a:off x="457200" y="1223963"/>
            <a:ext cx="8345270"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err="1">
                <a:solidFill>
                  <a:srgbClr val="5F5F5F"/>
                </a:solidFill>
              </a:rPr>
              <a:t>CMake-gui</a:t>
            </a:r>
            <a:r>
              <a:rPr lang="ja-JP" altLang="en-US" sz="2400" kern="0" dirty="0">
                <a:solidFill>
                  <a:srgbClr val="5F5F5F"/>
                </a:solidFill>
              </a:rPr>
              <a:t>のバージョンが古い場合は「</a:t>
            </a:r>
            <a:r>
              <a:rPr lang="en-US" altLang="ja-JP" sz="2400" kern="0" dirty="0">
                <a:solidFill>
                  <a:srgbClr val="5F5F5F"/>
                </a:solidFill>
              </a:rPr>
              <a:t>Open Project</a:t>
            </a:r>
            <a:r>
              <a:rPr lang="ja-JP" altLang="en-US" sz="2400" kern="0" dirty="0">
                <a:solidFill>
                  <a:srgbClr val="5F5F5F"/>
                </a:solidFill>
              </a:rPr>
              <a:t>」ボタンがないため、ファイルをダブルクリックして開く</a:t>
            </a:r>
            <a:endParaRPr lang="en-US" altLang="ja-JP" sz="2400" kern="0" dirty="0">
              <a:solidFill>
                <a:srgbClr val="5F5F5F"/>
              </a:solidFill>
            </a:endParaRPr>
          </a:p>
          <a:p>
            <a:pPr lvl="1" eaLnBrk="1" hangingPunct="1">
              <a:lnSpc>
                <a:spcPct val="80000"/>
              </a:lnSpc>
              <a:defRPr/>
            </a:pPr>
            <a:r>
              <a:rPr lang="en-US" altLang="ja-JP" sz="2000" kern="0" dirty="0">
                <a:solidFill>
                  <a:srgbClr val="5F5F5F"/>
                </a:solidFill>
              </a:rPr>
              <a:t>Windows</a:t>
            </a:r>
          </a:p>
          <a:p>
            <a:pPr lvl="2" eaLnBrk="1" hangingPunct="1">
              <a:lnSpc>
                <a:spcPct val="80000"/>
              </a:lnSpc>
              <a:defRPr/>
            </a:pPr>
            <a:r>
              <a:rPr lang="en-US" altLang="ja-JP" sz="1400" kern="0" dirty="0">
                <a:solidFill>
                  <a:srgbClr val="5F5F5F"/>
                </a:solidFill>
              </a:rPr>
              <a:t>build</a:t>
            </a:r>
            <a:r>
              <a:rPr lang="ja-JP" altLang="en-US" sz="1400" kern="0" dirty="0">
                <a:solidFill>
                  <a:srgbClr val="5F5F5F"/>
                </a:solidFill>
              </a:rPr>
              <a:t>フォルダの「</a:t>
            </a:r>
            <a:r>
              <a:rPr lang="en-US" altLang="ja-JP" sz="1400" kern="0" dirty="0">
                <a:solidFill>
                  <a:srgbClr val="5F5F5F"/>
                </a:solidFill>
              </a:rPr>
              <a:t>RobotController.sln</a:t>
            </a:r>
            <a:r>
              <a:rPr lang="ja-JP" altLang="en-US" sz="1400" kern="0" dirty="0">
                <a:solidFill>
                  <a:srgbClr val="5F5F5F"/>
                </a:solidFill>
              </a:rPr>
              <a:t>」をダブルクリックして開く</a:t>
            </a:r>
            <a:endParaRPr lang="en-US" altLang="ja-JP" sz="1400" kern="0" dirty="0">
              <a:solidFill>
                <a:srgbClr val="5F5F5F"/>
              </a:solidFill>
            </a:endParaRPr>
          </a:p>
          <a:p>
            <a:pPr lvl="1" eaLnBrk="1" hangingPunct="1">
              <a:lnSpc>
                <a:spcPct val="80000"/>
              </a:lnSpc>
              <a:defRPr/>
            </a:pPr>
            <a:r>
              <a:rPr lang="en-US" altLang="ja-JP" sz="2000" kern="0" dirty="0">
                <a:solidFill>
                  <a:srgbClr val="5F5F5F"/>
                </a:solidFill>
              </a:rPr>
              <a:t>Ubuntu</a:t>
            </a:r>
          </a:p>
          <a:p>
            <a:pPr lvl="2" eaLnBrk="1" hangingPunct="1">
              <a:lnSpc>
                <a:spcPct val="80000"/>
              </a:lnSpc>
              <a:defRPr/>
            </a:pPr>
            <a:r>
              <a:rPr lang="en-US" altLang="ja-JP" sz="1400" kern="0" dirty="0">
                <a:solidFill>
                  <a:srgbClr val="5F5F5F"/>
                </a:solidFill>
              </a:rPr>
              <a:t>build</a:t>
            </a:r>
            <a:r>
              <a:rPr lang="ja-JP" altLang="en-US" sz="1400" kern="0" dirty="0">
                <a:solidFill>
                  <a:srgbClr val="5F5F5F"/>
                </a:solidFill>
              </a:rPr>
              <a:t>フォルダの「</a:t>
            </a:r>
            <a:r>
              <a:rPr lang="en-US" altLang="ja-JP" sz="1400" kern="0" dirty="0" err="1">
                <a:solidFill>
                  <a:srgbClr val="5F5F5F"/>
                </a:solidFill>
              </a:rPr>
              <a:t>RobotController.cbp</a:t>
            </a:r>
            <a:r>
              <a:rPr lang="ja-JP" altLang="en-US" sz="1400" kern="0" dirty="0">
                <a:solidFill>
                  <a:srgbClr val="5F5F5F"/>
                </a:solidFill>
              </a:rPr>
              <a:t>」をダブルクリックして開く</a:t>
            </a:r>
            <a:endParaRPr lang="en-US" altLang="ja-JP" sz="1400" kern="0" dirty="0">
              <a:solidFill>
                <a:srgbClr val="5F5F5F"/>
              </a:solidFill>
            </a:endParaRPr>
          </a:p>
          <a:p>
            <a:pPr lvl="2" eaLnBrk="1" hangingPunct="1">
              <a:lnSpc>
                <a:spcPct val="80000"/>
              </a:lnSpc>
              <a:defRPr/>
            </a:pPr>
            <a:endParaRPr lang="en-US" altLang="ja-JP" sz="1400" kern="0" dirty="0">
              <a:solidFill>
                <a:srgbClr val="5F5F5F"/>
              </a:solidFill>
            </a:endParaRPr>
          </a:p>
          <a:p>
            <a:pPr eaLnBrk="1" hangingPunct="1">
              <a:lnSpc>
                <a:spcPct val="80000"/>
              </a:lnSpc>
              <a:defRPr/>
            </a:pPr>
            <a:endParaRPr lang="en-US" altLang="ja-JP" sz="2400" kern="0" dirty="0">
              <a:solidFill>
                <a:srgbClr val="5F5F5F"/>
              </a:solidFill>
            </a:endParaRPr>
          </a:p>
        </p:txBody>
      </p:sp>
      <p:pic>
        <p:nvPicPr>
          <p:cNvPr id="92166" name="図 1">
            <a:extLst>
              <a:ext uri="{FF2B5EF4-FFF2-40B4-BE49-F238E27FC236}">
                <a16:creationId xmlns:a16="http://schemas.microsoft.com/office/drawing/2014/main" id="{0DB6E99C-96F1-4E14-80B1-7E3ECEF6D1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8494" y="3113965"/>
            <a:ext cx="3424238" cy="320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167" name="図 1">
            <a:extLst>
              <a:ext uri="{FF2B5EF4-FFF2-40B4-BE49-F238E27FC236}">
                <a16:creationId xmlns:a16="http://schemas.microsoft.com/office/drawing/2014/main" id="{7A05077E-D84F-4644-A394-707D2DBAB17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54563" y="3155707"/>
            <a:ext cx="4100512" cy="270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9504318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スライド番号プレースホルダ 1">
            <a:extLst>
              <a:ext uri="{FF2B5EF4-FFF2-40B4-BE49-F238E27FC236}">
                <a16:creationId xmlns:a16="http://schemas.microsoft.com/office/drawing/2014/main" id="{E0117C86-F5FD-46D9-9B0B-2602DF61C413}"/>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B48B638E-579C-4F70-9CCE-EC53EC780A63}" type="slidenum">
              <a:rPr lang="en-US" altLang="ja-JP" sz="1400" smtClean="0"/>
              <a:pPr>
                <a:spcBef>
                  <a:spcPct val="0"/>
                </a:spcBef>
                <a:buFontTx/>
                <a:buNone/>
              </a:pPr>
              <a:t>52</a:t>
            </a:fld>
            <a:endParaRPr lang="en-US" altLang="ja-JP" sz="1400"/>
          </a:p>
        </p:txBody>
      </p:sp>
      <p:sp>
        <p:nvSpPr>
          <p:cNvPr id="94211" name="スライド番号プレースホルダ 3">
            <a:extLst>
              <a:ext uri="{FF2B5EF4-FFF2-40B4-BE49-F238E27FC236}">
                <a16:creationId xmlns:a16="http://schemas.microsoft.com/office/drawing/2014/main" id="{F4210875-69BC-4754-BF46-35BDDD463676}"/>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2D5D000F-8ADB-4E7C-9552-BD791C0C5D69}" type="slidenum">
              <a:rPr lang="en-US" altLang="ja-JP" sz="1400"/>
              <a:pPr algn="r" eaLnBrk="1" hangingPunct="1">
                <a:spcBef>
                  <a:spcPct val="0"/>
                </a:spcBef>
                <a:buFontTx/>
                <a:buNone/>
              </a:pPr>
              <a:t>52</a:t>
            </a:fld>
            <a:endParaRPr lang="en-US" altLang="ja-JP" sz="1400"/>
          </a:p>
        </p:txBody>
      </p:sp>
      <p:sp>
        <p:nvSpPr>
          <p:cNvPr id="94212" name="Rectangle 11">
            <a:extLst>
              <a:ext uri="{FF2B5EF4-FFF2-40B4-BE49-F238E27FC236}">
                <a16:creationId xmlns:a16="http://schemas.microsoft.com/office/drawing/2014/main" id="{E8A45685-D9CD-4A73-9B8E-EA6B328EAA10}"/>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7" name="Rectangle 2">
            <a:extLst>
              <a:ext uri="{FF2B5EF4-FFF2-40B4-BE49-F238E27FC236}">
                <a16:creationId xmlns:a16="http://schemas.microsoft.com/office/drawing/2014/main" id="{7C22F53B-DD95-48C0-A3B1-66CE1075AD26}"/>
              </a:ext>
            </a:extLst>
          </p:cNvPr>
          <p:cNvSpPr txBox="1">
            <a:spLocks noChangeArrowheads="1"/>
          </p:cNvSpPr>
          <p:nvPr/>
        </p:nvSpPr>
        <p:spPr bwMode="auto">
          <a:xfrm>
            <a:off x="457200" y="1223963"/>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Windows</a:t>
            </a:r>
          </a:p>
          <a:p>
            <a:pPr lvl="1" eaLnBrk="1" hangingPunct="1">
              <a:lnSpc>
                <a:spcPct val="80000"/>
              </a:lnSpc>
              <a:defRPr/>
            </a:pPr>
            <a:r>
              <a:rPr lang="en-US" altLang="ja-JP" sz="1800" kern="0" dirty="0">
                <a:solidFill>
                  <a:srgbClr val="5F5F5F"/>
                </a:solidFill>
              </a:rPr>
              <a:t>Visual Studio</a:t>
            </a:r>
            <a:r>
              <a:rPr lang="ja-JP" altLang="en-US" sz="1800" kern="0" dirty="0">
                <a:solidFill>
                  <a:srgbClr val="5F5F5F"/>
                </a:solidFill>
              </a:rPr>
              <a:t>が起動</a:t>
            </a:r>
            <a:endParaRPr lang="en-US" altLang="ja-JP" sz="1800" kern="0" dirty="0">
              <a:solidFill>
                <a:srgbClr val="5F5F5F"/>
              </a:solidFill>
            </a:endParaRPr>
          </a:p>
          <a:p>
            <a:pPr eaLnBrk="1" hangingPunct="1">
              <a:lnSpc>
                <a:spcPct val="80000"/>
              </a:lnSpc>
              <a:defRPr/>
            </a:pPr>
            <a:r>
              <a:rPr lang="en-US" altLang="ja-JP" sz="2400" kern="0" dirty="0">
                <a:solidFill>
                  <a:srgbClr val="5F5F5F"/>
                </a:solidFill>
              </a:rPr>
              <a:t>Ubuntu</a:t>
            </a:r>
          </a:p>
          <a:p>
            <a:pPr lvl="1" eaLnBrk="1" hangingPunct="1">
              <a:lnSpc>
                <a:spcPct val="80000"/>
              </a:lnSpc>
              <a:defRPr/>
            </a:pPr>
            <a:r>
              <a:rPr lang="en-US" altLang="ja-JP" sz="1800" kern="0" dirty="0">
                <a:solidFill>
                  <a:srgbClr val="5F5F5F"/>
                </a:solidFill>
              </a:rPr>
              <a:t>Code::Blocks</a:t>
            </a:r>
            <a:r>
              <a:rPr lang="ja-JP" altLang="en-US" sz="1800" kern="0" dirty="0">
                <a:solidFill>
                  <a:srgbClr val="5F5F5F"/>
                </a:solidFill>
              </a:rPr>
              <a:t>が起動</a:t>
            </a:r>
            <a:endParaRPr lang="en-US" altLang="ja-JP" sz="1800" kern="0" dirty="0">
              <a:solidFill>
                <a:srgbClr val="5F5F5F"/>
              </a:solidFill>
            </a:endParaRPr>
          </a:p>
          <a:p>
            <a:pPr lvl="1" eaLnBrk="1" hangingPunct="1">
              <a:lnSpc>
                <a:spcPct val="80000"/>
              </a:lnSpc>
              <a:defRPr/>
            </a:pPr>
            <a:endParaRPr lang="en-US" altLang="ja-JP" sz="1800" kern="0" dirty="0">
              <a:solidFill>
                <a:srgbClr val="5F5F5F"/>
              </a:solidFill>
            </a:endParaRPr>
          </a:p>
          <a:p>
            <a:pPr eaLnBrk="1" hangingPunct="1">
              <a:lnSpc>
                <a:spcPct val="80000"/>
              </a:lnSpc>
              <a:defRPr/>
            </a:pPr>
            <a:endParaRPr lang="en-US" altLang="ja-JP" sz="2400" kern="0" dirty="0">
              <a:solidFill>
                <a:srgbClr val="5F5F5F"/>
              </a:solidFill>
            </a:endParaRPr>
          </a:p>
        </p:txBody>
      </p:sp>
      <p:pic>
        <p:nvPicPr>
          <p:cNvPr id="94214" name="図 1">
            <a:extLst>
              <a:ext uri="{FF2B5EF4-FFF2-40B4-BE49-F238E27FC236}">
                <a16:creationId xmlns:a16="http://schemas.microsoft.com/office/drawing/2014/main" id="{AF47230D-0EC3-45FB-A58A-FB204CA752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7425" y="3024188"/>
            <a:ext cx="4257675" cy="290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4215" name="図 1">
            <a:extLst>
              <a:ext uri="{FF2B5EF4-FFF2-40B4-BE49-F238E27FC236}">
                <a16:creationId xmlns:a16="http://schemas.microsoft.com/office/drawing/2014/main" id="{1C18E0FF-A8D0-4954-92B5-F69B5A36CF9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7625" y="2520950"/>
            <a:ext cx="4621213" cy="375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5543670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スライド番号プレースホルダ 1">
            <a:extLst>
              <a:ext uri="{FF2B5EF4-FFF2-40B4-BE49-F238E27FC236}">
                <a16:creationId xmlns:a16="http://schemas.microsoft.com/office/drawing/2014/main" id="{CB2DD865-042D-4AC1-82F5-0F750B56B18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649F6FE7-3F5E-4629-BE99-3B38D7011507}" type="slidenum">
              <a:rPr lang="en-US" altLang="ja-JP" sz="1400" smtClean="0"/>
              <a:pPr>
                <a:spcBef>
                  <a:spcPct val="0"/>
                </a:spcBef>
                <a:buFontTx/>
                <a:buNone/>
              </a:pPr>
              <a:t>53</a:t>
            </a:fld>
            <a:endParaRPr lang="en-US" altLang="ja-JP" sz="1400"/>
          </a:p>
        </p:txBody>
      </p:sp>
      <p:sp>
        <p:nvSpPr>
          <p:cNvPr id="96259" name="スライド番号プレースホルダ 3">
            <a:extLst>
              <a:ext uri="{FF2B5EF4-FFF2-40B4-BE49-F238E27FC236}">
                <a16:creationId xmlns:a16="http://schemas.microsoft.com/office/drawing/2014/main" id="{86B0A8B8-089A-4D5F-A107-F67BC3852CC7}"/>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D5CD7E72-B4CD-4B3B-B4D6-3CF137DDE26B}" type="slidenum">
              <a:rPr lang="en-US" altLang="ja-JP" sz="1400"/>
              <a:pPr algn="r" eaLnBrk="1" hangingPunct="1">
                <a:spcBef>
                  <a:spcPct val="0"/>
                </a:spcBef>
                <a:buFontTx/>
                <a:buNone/>
              </a:pPr>
              <a:t>53</a:t>
            </a:fld>
            <a:endParaRPr lang="en-US" altLang="ja-JP" sz="1400"/>
          </a:p>
        </p:txBody>
      </p:sp>
      <p:sp>
        <p:nvSpPr>
          <p:cNvPr id="96260" name="Rectangle 11">
            <a:extLst>
              <a:ext uri="{FF2B5EF4-FFF2-40B4-BE49-F238E27FC236}">
                <a16:creationId xmlns:a16="http://schemas.microsoft.com/office/drawing/2014/main" id="{FD353657-828C-4D1C-9BA9-412A29A4555A}"/>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7" name="Rectangle 2">
            <a:extLst>
              <a:ext uri="{FF2B5EF4-FFF2-40B4-BE49-F238E27FC236}">
                <a16:creationId xmlns:a16="http://schemas.microsoft.com/office/drawing/2014/main" id="{C9FE479E-CCBB-4602-BAB3-B93BC9B44BB1}"/>
              </a:ext>
            </a:extLst>
          </p:cNvPr>
          <p:cNvSpPr txBox="1">
            <a:spLocks noChangeArrowheads="1"/>
          </p:cNvSpPr>
          <p:nvPr/>
        </p:nvSpPr>
        <p:spPr bwMode="auto">
          <a:xfrm>
            <a:off x="457200" y="1223963"/>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err="1">
                <a:solidFill>
                  <a:srgbClr val="5F5F5F"/>
                </a:solidFill>
              </a:rPr>
              <a:t>RobotController.h</a:t>
            </a:r>
            <a:r>
              <a:rPr lang="ja-JP" altLang="en-US" sz="1800" kern="0" dirty="0">
                <a:solidFill>
                  <a:srgbClr val="5F5F5F"/>
                </a:solidFill>
              </a:rPr>
              <a:t>の編集</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sp>
        <p:nvSpPr>
          <p:cNvPr id="13" name="Rectangle 2">
            <a:extLst>
              <a:ext uri="{FF2B5EF4-FFF2-40B4-BE49-F238E27FC236}">
                <a16:creationId xmlns:a16="http://schemas.microsoft.com/office/drawing/2014/main" id="{7DCE83EA-63C5-4849-9F96-D1E99BC9CA55}"/>
              </a:ext>
            </a:extLst>
          </p:cNvPr>
          <p:cNvSpPr txBox="1">
            <a:spLocks noChangeArrowheads="1"/>
          </p:cNvSpPr>
          <p:nvPr/>
        </p:nvSpPr>
        <p:spPr bwMode="auto">
          <a:xfrm>
            <a:off x="1781175" y="1885950"/>
            <a:ext cx="1909763"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marL="0" indent="0" eaLnBrk="1" hangingPunct="1">
              <a:lnSpc>
                <a:spcPct val="80000"/>
              </a:lnSpc>
              <a:buFontTx/>
              <a:buNone/>
              <a:defRPr/>
            </a:pPr>
            <a:r>
              <a:rPr lang="en-US" altLang="ja-JP" sz="1800" kern="0" dirty="0">
                <a:solidFill>
                  <a:srgbClr val="5F5F5F"/>
                </a:solidFill>
              </a:rPr>
              <a:t>Visual Studio</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sp>
        <p:nvSpPr>
          <p:cNvPr id="14" name="Rectangle 2">
            <a:extLst>
              <a:ext uri="{FF2B5EF4-FFF2-40B4-BE49-F238E27FC236}">
                <a16:creationId xmlns:a16="http://schemas.microsoft.com/office/drawing/2014/main" id="{0C4430FA-BD19-4373-AC72-B92116256F7A}"/>
              </a:ext>
            </a:extLst>
          </p:cNvPr>
          <p:cNvSpPr txBox="1">
            <a:spLocks noChangeArrowheads="1"/>
          </p:cNvSpPr>
          <p:nvPr/>
        </p:nvSpPr>
        <p:spPr bwMode="auto">
          <a:xfrm>
            <a:off x="6307138" y="1873250"/>
            <a:ext cx="1909762" cy="404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marL="0" indent="0" eaLnBrk="1" hangingPunct="1">
              <a:lnSpc>
                <a:spcPct val="80000"/>
              </a:lnSpc>
              <a:buFontTx/>
              <a:buNone/>
              <a:defRPr/>
            </a:pPr>
            <a:r>
              <a:rPr lang="en-US" altLang="ja-JP" sz="1800" kern="0" dirty="0">
                <a:solidFill>
                  <a:srgbClr val="5F5F5F"/>
                </a:solidFill>
              </a:rPr>
              <a:t>Code::Blocks</a:t>
            </a:r>
          </a:p>
        </p:txBody>
      </p:sp>
      <p:pic>
        <p:nvPicPr>
          <p:cNvPr id="96264" name="図 1">
            <a:extLst>
              <a:ext uri="{FF2B5EF4-FFF2-40B4-BE49-F238E27FC236}">
                <a16:creationId xmlns:a16="http://schemas.microsoft.com/office/drawing/2014/main" id="{D84D6C7C-AD61-4A1D-97D4-3C37E6A780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1138" y="2239963"/>
            <a:ext cx="4586287" cy="3243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6265" name="図 2">
            <a:extLst>
              <a:ext uri="{FF2B5EF4-FFF2-40B4-BE49-F238E27FC236}">
                <a16:creationId xmlns:a16="http://schemas.microsoft.com/office/drawing/2014/main" id="{55C2BD42-9DFA-4078-BEA1-78D06F2236F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3800" y="2239963"/>
            <a:ext cx="3990975" cy="3686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5850209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スライド番号プレースホルダ 1">
            <a:extLst>
              <a:ext uri="{FF2B5EF4-FFF2-40B4-BE49-F238E27FC236}">
                <a16:creationId xmlns:a16="http://schemas.microsoft.com/office/drawing/2014/main" id="{187EEFE8-FE78-449B-ACEC-C2F5726D4F46}"/>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7AB75E2E-1C0C-477F-B91E-8F61665BB630}" type="slidenum">
              <a:rPr lang="en-US" altLang="ja-JP" sz="1400" smtClean="0"/>
              <a:pPr>
                <a:spcBef>
                  <a:spcPct val="0"/>
                </a:spcBef>
                <a:buFontTx/>
                <a:buNone/>
              </a:pPr>
              <a:t>54</a:t>
            </a:fld>
            <a:endParaRPr lang="en-US" altLang="ja-JP" sz="1400"/>
          </a:p>
        </p:txBody>
      </p:sp>
      <p:sp>
        <p:nvSpPr>
          <p:cNvPr id="98307" name="スライド番号プレースホルダ 3">
            <a:extLst>
              <a:ext uri="{FF2B5EF4-FFF2-40B4-BE49-F238E27FC236}">
                <a16:creationId xmlns:a16="http://schemas.microsoft.com/office/drawing/2014/main" id="{2A917A7F-D0B1-4C3D-A502-8F73A31D4B89}"/>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B3D90D8D-E579-48B6-95FB-0E3576AA09E2}" type="slidenum">
              <a:rPr lang="en-US" altLang="ja-JP" sz="1400"/>
              <a:pPr algn="r" eaLnBrk="1" hangingPunct="1">
                <a:spcBef>
                  <a:spcPct val="0"/>
                </a:spcBef>
                <a:buFontTx/>
                <a:buNone/>
              </a:pPr>
              <a:t>54</a:t>
            </a:fld>
            <a:endParaRPr lang="en-US" altLang="ja-JP" sz="1400"/>
          </a:p>
        </p:txBody>
      </p:sp>
      <p:sp>
        <p:nvSpPr>
          <p:cNvPr id="98308" name="Rectangle 11">
            <a:extLst>
              <a:ext uri="{FF2B5EF4-FFF2-40B4-BE49-F238E27FC236}">
                <a16:creationId xmlns:a16="http://schemas.microsoft.com/office/drawing/2014/main" id="{FD3C5666-1210-45AC-9B53-4DED82301428}"/>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7" name="Rectangle 2">
            <a:extLst>
              <a:ext uri="{FF2B5EF4-FFF2-40B4-BE49-F238E27FC236}">
                <a16:creationId xmlns:a16="http://schemas.microsoft.com/office/drawing/2014/main" id="{7A63FA14-3929-4E51-AC34-500C090036D6}"/>
              </a:ext>
            </a:extLst>
          </p:cNvPr>
          <p:cNvSpPr txBox="1">
            <a:spLocks noChangeArrowheads="1"/>
          </p:cNvSpPr>
          <p:nvPr/>
        </p:nvSpPr>
        <p:spPr bwMode="auto">
          <a:xfrm>
            <a:off x="457200" y="1223963"/>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err="1">
                <a:solidFill>
                  <a:srgbClr val="5F5F5F"/>
                </a:solidFill>
              </a:rPr>
              <a:t>RobotController.h</a:t>
            </a:r>
            <a:r>
              <a:rPr lang="ja-JP" altLang="en-US" sz="1800" kern="0" dirty="0">
                <a:solidFill>
                  <a:srgbClr val="5F5F5F"/>
                </a:solidFill>
              </a:rPr>
              <a:t>の編集</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pic>
        <p:nvPicPr>
          <p:cNvPr id="98310" name="図 1">
            <a:extLst>
              <a:ext uri="{FF2B5EF4-FFF2-40B4-BE49-F238E27FC236}">
                <a16:creationId xmlns:a16="http://schemas.microsoft.com/office/drawing/2014/main" id="{F1DBB257-5BF3-4E1E-BCD0-12CC9E9EEB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41425" y="1658938"/>
            <a:ext cx="6605588" cy="4814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6676162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スライド番号プレースホルダ 1">
            <a:extLst>
              <a:ext uri="{FF2B5EF4-FFF2-40B4-BE49-F238E27FC236}">
                <a16:creationId xmlns:a16="http://schemas.microsoft.com/office/drawing/2014/main" id="{8C7EA6DB-CC66-4466-A5AB-B4B4B1CFAB8C}"/>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7D25E72B-6818-4252-A709-357F4526E7DE}" type="slidenum">
              <a:rPr lang="en-US" altLang="ja-JP" sz="1400" smtClean="0"/>
              <a:pPr>
                <a:spcBef>
                  <a:spcPct val="0"/>
                </a:spcBef>
                <a:buFontTx/>
                <a:buNone/>
              </a:pPr>
              <a:t>55</a:t>
            </a:fld>
            <a:endParaRPr lang="en-US" altLang="ja-JP" sz="1400"/>
          </a:p>
        </p:txBody>
      </p:sp>
      <p:sp>
        <p:nvSpPr>
          <p:cNvPr id="100355" name="スライド番号プレースホルダ 3">
            <a:extLst>
              <a:ext uri="{FF2B5EF4-FFF2-40B4-BE49-F238E27FC236}">
                <a16:creationId xmlns:a16="http://schemas.microsoft.com/office/drawing/2014/main" id="{8115BD60-7938-4527-8E41-C6E0DB6CCA43}"/>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57A13257-A936-482C-A58B-E7FA6AB3247B}" type="slidenum">
              <a:rPr lang="en-US" altLang="ja-JP" sz="1400"/>
              <a:pPr algn="r" eaLnBrk="1" hangingPunct="1">
                <a:spcBef>
                  <a:spcPct val="0"/>
                </a:spcBef>
                <a:buFontTx/>
                <a:buNone/>
              </a:pPr>
              <a:t>55</a:t>
            </a:fld>
            <a:endParaRPr lang="en-US" altLang="ja-JP" sz="1400"/>
          </a:p>
        </p:txBody>
      </p:sp>
      <p:sp>
        <p:nvSpPr>
          <p:cNvPr id="100356" name="Rectangle 11">
            <a:extLst>
              <a:ext uri="{FF2B5EF4-FFF2-40B4-BE49-F238E27FC236}">
                <a16:creationId xmlns:a16="http://schemas.microsoft.com/office/drawing/2014/main" id="{6D47705E-D934-4B02-97B9-13B851B7B56B}"/>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7" name="Rectangle 2">
            <a:extLst>
              <a:ext uri="{FF2B5EF4-FFF2-40B4-BE49-F238E27FC236}">
                <a16:creationId xmlns:a16="http://schemas.microsoft.com/office/drawing/2014/main" id="{D98F7688-3BE2-4350-BE94-386602C87FEC}"/>
              </a:ext>
            </a:extLst>
          </p:cNvPr>
          <p:cNvSpPr txBox="1">
            <a:spLocks noChangeArrowheads="1"/>
          </p:cNvSpPr>
          <p:nvPr/>
        </p:nvSpPr>
        <p:spPr bwMode="auto">
          <a:xfrm>
            <a:off x="457200" y="1223963"/>
            <a:ext cx="8120063" cy="40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RobotController.cpp</a:t>
            </a:r>
            <a:r>
              <a:rPr lang="ja-JP" altLang="en-US" sz="1800" kern="0" dirty="0">
                <a:solidFill>
                  <a:srgbClr val="5F5F5F"/>
                </a:solidFill>
              </a:rPr>
              <a:t>の編集</a:t>
            </a:r>
            <a:endParaRPr lang="en-US" altLang="ja-JP" sz="1800" kern="0" dirty="0">
              <a:solidFill>
                <a:srgbClr val="5F5F5F"/>
              </a:solidFill>
            </a:endParaRPr>
          </a:p>
          <a:p>
            <a:pPr lvl="1" eaLnBrk="1" hangingPunct="1">
              <a:lnSpc>
                <a:spcPct val="80000"/>
              </a:lnSpc>
              <a:defRPr/>
            </a:pPr>
            <a:r>
              <a:rPr lang="ja-JP" altLang="en-US" sz="1400" kern="0" dirty="0">
                <a:solidFill>
                  <a:srgbClr val="5F5F5F"/>
                </a:solidFill>
              </a:rPr>
              <a:t>詳細は</a:t>
            </a:r>
            <a:r>
              <a:rPr lang="en-US" altLang="ja-JP" sz="1400" kern="0" dirty="0">
                <a:solidFill>
                  <a:srgbClr val="5F5F5F"/>
                </a:solidFill>
              </a:rPr>
              <a:t>USB</a:t>
            </a:r>
            <a:r>
              <a:rPr lang="ja-JP" altLang="en-US" sz="1400" kern="0" dirty="0">
                <a:solidFill>
                  <a:srgbClr val="5F5F5F"/>
                </a:solidFill>
              </a:rPr>
              <a:t>メモリの資料を参考にしてください</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sp>
        <p:nvSpPr>
          <p:cNvPr id="11" name="Rectangle 2">
            <a:extLst>
              <a:ext uri="{FF2B5EF4-FFF2-40B4-BE49-F238E27FC236}">
                <a16:creationId xmlns:a16="http://schemas.microsoft.com/office/drawing/2014/main" id="{EB9CABC7-3ABA-485C-94B0-D71BF953CB95}"/>
              </a:ext>
            </a:extLst>
          </p:cNvPr>
          <p:cNvSpPr txBox="1">
            <a:spLocks noChangeArrowheads="1"/>
          </p:cNvSpPr>
          <p:nvPr/>
        </p:nvSpPr>
        <p:spPr bwMode="auto">
          <a:xfrm>
            <a:off x="1781175" y="1885950"/>
            <a:ext cx="1909763"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marL="0" indent="0" eaLnBrk="1" hangingPunct="1">
              <a:lnSpc>
                <a:spcPct val="80000"/>
              </a:lnSpc>
              <a:buFontTx/>
              <a:buNone/>
              <a:defRPr/>
            </a:pPr>
            <a:r>
              <a:rPr lang="en-US" altLang="ja-JP" sz="1800" kern="0" dirty="0">
                <a:solidFill>
                  <a:srgbClr val="5F5F5F"/>
                </a:solidFill>
              </a:rPr>
              <a:t>Visual Studio</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sp>
        <p:nvSpPr>
          <p:cNvPr id="12" name="Rectangle 2">
            <a:extLst>
              <a:ext uri="{FF2B5EF4-FFF2-40B4-BE49-F238E27FC236}">
                <a16:creationId xmlns:a16="http://schemas.microsoft.com/office/drawing/2014/main" id="{5FB9D207-D512-4D9A-ACE1-A31F234146E5}"/>
              </a:ext>
            </a:extLst>
          </p:cNvPr>
          <p:cNvSpPr txBox="1">
            <a:spLocks noChangeArrowheads="1"/>
          </p:cNvSpPr>
          <p:nvPr/>
        </p:nvSpPr>
        <p:spPr bwMode="auto">
          <a:xfrm>
            <a:off x="6432550" y="1873250"/>
            <a:ext cx="1909763" cy="404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marL="0" indent="0" eaLnBrk="1" hangingPunct="1">
              <a:lnSpc>
                <a:spcPct val="80000"/>
              </a:lnSpc>
              <a:buFontTx/>
              <a:buNone/>
              <a:defRPr/>
            </a:pPr>
            <a:r>
              <a:rPr lang="en-US" altLang="ja-JP" sz="1800" kern="0" dirty="0">
                <a:solidFill>
                  <a:srgbClr val="5F5F5F"/>
                </a:solidFill>
              </a:rPr>
              <a:t>Code::Blocks</a:t>
            </a:r>
          </a:p>
        </p:txBody>
      </p:sp>
      <p:pic>
        <p:nvPicPr>
          <p:cNvPr id="100360" name="図 1">
            <a:extLst>
              <a:ext uri="{FF2B5EF4-FFF2-40B4-BE49-F238E27FC236}">
                <a16:creationId xmlns:a16="http://schemas.microsoft.com/office/drawing/2014/main" id="{C37881D7-D6FD-4721-8049-037DA6C757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338" y="2185988"/>
            <a:ext cx="4783137" cy="286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0361" name="図 1">
            <a:extLst>
              <a:ext uri="{FF2B5EF4-FFF2-40B4-BE49-F238E27FC236}">
                <a16:creationId xmlns:a16="http://schemas.microsoft.com/office/drawing/2014/main" id="{32F74756-0E35-48EF-A858-58B16FDE96F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41913" y="2160588"/>
            <a:ext cx="3910012" cy="3113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3959497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スライド番号プレースホルダ 1">
            <a:extLst>
              <a:ext uri="{FF2B5EF4-FFF2-40B4-BE49-F238E27FC236}">
                <a16:creationId xmlns:a16="http://schemas.microsoft.com/office/drawing/2014/main" id="{E20B5225-5E66-4C69-B7AD-917C4790CAD9}"/>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9729499-32CC-473C-B63E-CE445AB4062B}" type="slidenum">
              <a:rPr lang="en-US" altLang="ja-JP" sz="1400" smtClean="0"/>
              <a:pPr>
                <a:spcBef>
                  <a:spcPct val="0"/>
                </a:spcBef>
                <a:buFontTx/>
                <a:buNone/>
              </a:pPr>
              <a:t>56</a:t>
            </a:fld>
            <a:endParaRPr lang="en-US" altLang="ja-JP" sz="1400"/>
          </a:p>
        </p:txBody>
      </p:sp>
      <p:sp>
        <p:nvSpPr>
          <p:cNvPr id="102403" name="スライド番号プレースホルダ 3">
            <a:extLst>
              <a:ext uri="{FF2B5EF4-FFF2-40B4-BE49-F238E27FC236}">
                <a16:creationId xmlns:a16="http://schemas.microsoft.com/office/drawing/2014/main" id="{42135BF8-8B3B-4C43-B5A9-6C485A4CAD8B}"/>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040E32C8-8B63-499B-B997-A3D5893CD71B}" type="slidenum">
              <a:rPr lang="en-US" altLang="ja-JP" sz="1400"/>
              <a:pPr algn="r" eaLnBrk="1" hangingPunct="1">
                <a:spcBef>
                  <a:spcPct val="0"/>
                </a:spcBef>
                <a:buFontTx/>
                <a:buNone/>
              </a:pPr>
              <a:t>56</a:t>
            </a:fld>
            <a:endParaRPr lang="en-US" altLang="ja-JP" sz="1400"/>
          </a:p>
        </p:txBody>
      </p:sp>
      <p:sp>
        <p:nvSpPr>
          <p:cNvPr id="102404" name="Rectangle 11">
            <a:extLst>
              <a:ext uri="{FF2B5EF4-FFF2-40B4-BE49-F238E27FC236}">
                <a16:creationId xmlns:a16="http://schemas.microsoft.com/office/drawing/2014/main" id="{D6D34546-6B19-4F03-8968-29D4C460641B}"/>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7" name="Rectangle 2">
            <a:extLst>
              <a:ext uri="{FF2B5EF4-FFF2-40B4-BE49-F238E27FC236}">
                <a16:creationId xmlns:a16="http://schemas.microsoft.com/office/drawing/2014/main" id="{CBC05D44-BB18-4E2C-97F1-94FB5C86AEAA}"/>
              </a:ext>
            </a:extLst>
          </p:cNvPr>
          <p:cNvSpPr txBox="1">
            <a:spLocks noChangeArrowheads="1"/>
          </p:cNvSpPr>
          <p:nvPr/>
        </p:nvSpPr>
        <p:spPr bwMode="auto">
          <a:xfrm>
            <a:off x="457200" y="1223963"/>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RobotController.cpp</a:t>
            </a:r>
            <a:r>
              <a:rPr lang="ja-JP" altLang="en-US" sz="1800" kern="0" dirty="0">
                <a:solidFill>
                  <a:srgbClr val="5F5F5F"/>
                </a:solidFill>
              </a:rPr>
              <a:t>の編集</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pic>
        <p:nvPicPr>
          <p:cNvPr id="102406" name="図 1">
            <a:extLst>
              <a:ext uri="{FF2B5EF4-FFF2-40B4-BE49-F238E27FC236}">
                <a16:creationId xmlns:a16="http://schemas.microsoft.com/office/drawing/2014/main" id="{0263AB84-0F26-4AD9-BD85-04A44AA7F1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6088" y="1584325"/>
            <a:ext cx="7591425" cy="2473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07" name="図 2">
            <a:extLst>
              <a:ext uri="{FF2B5EF4-FFF2-40B4-BE49-F238E27FC236}">
                <a16:creationId xmlns:a16="http://schemas.microsoft.com/office/drawing/2014/main" id="{C7434F6D-2763-4AB7-A334-F1F6DBD96D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8625" y="4554538"/>
            <a:ext cx="7793038" cy="2205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2234308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スライド番号プレースホルダ 1">
            <a:extLst>
              <a:ext uri="{FF2B5EF4-FFF2-40B4-BE49-F238E27FC236}">
                <a16:creationId xmlns:a16="http://schemas.microsoft.com/office/drawing/2014/main" id="{4C98B03E-0D65-44A3-96E7-222A3B90028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5CB5A450-CF19-4937-B47A-2C9B31D43EB5}" type="slidenum">
              <a:rPr lang="en-US" altLang="ja-JP" sz="1400" smtClean="0"/>
              <a:pPr>
                <a:spcBef>
                  <a:spcPct val="0"/>
                </a:spcBef>
                <a:buFontTx/>
                <a:buNone/>
              </a:pPr>
              <a:t>57</a:t>
            </a:fld>
            <a:endParaRPr lang="en-US" altLang="ja-JP" sz="1400"/>
          </a:p>
        </p:txBody>
      </p:sp>
      <p:sp>
        <p:nvSpPr>
          <p:cNvPr id="104451" name="スライド番号プレースホルダ 3">
            <a:extLst>
              <a:ext uri="{FF2B5EF4-FFF2-40B4-BE49-F238E27FC236}">
                <a16:creationId xmlns:a16="http://schemas.microsoft.com/office/drawing/2014/main" id="{13E126F1-4607-4B80-AD3B-A0081E42FCCE}"/>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DD4941E5-9076-4ED6-AD94-F3A13D5B0128}" type="slidenum">
              <a:rPr lang="en-US" altLang="ja-JP" sz="1400"/>
              <a:pPr algn="r" eaLnBrk="1" hangingPunct="1">
                <a:spcBef>
                  <a:spcPct val="0"/>
                </a:spcBef>
                <a:buFontTx/>
                <a:buNone/>
              </a:pPr>
              <a:t>57</a:t>
            </a:fld>
            <a:endParaRPr lang="en-US" altLang="ja-JP" sz="1400"/>
          </a:p>
        </p:txBody>
      </p:sp>
      <p:sp>
        <p:nvSpPr>
          <p:cNvPr id="104452" name="Rectangle 11">
            <a:extLst>
              <a:ext uri="{FF2B5EF4-FFF2-40B4-BE49-F238E27FC236}">
                <a16:creationId xmlns:a16="http://schemas.microsoft.com/office/drawing/2014/main" id="{F12A69C7-4D7E-47E5-9121-0B5D88D55A30}"/>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7" name="Rectangle 2">
            <a:extLst>
              <a:ext uri="{FF2B5EF4-FFF2-40B4-BE49-F238E27FC236}">
                <a16:creationId xmlns:a16="http://schemas.microsoft.com/office/drawing/2014/main" id="{911E862C-AE71-4047-8701-7645DCF9538E}"/>
              </a:ext>
            </a:extLst>
          </p:cNvPr>
          <p:cNvSpPr txBox="1">
            <a:spLocks noChangeArrowheads="1"/>
          </p:cNvSpPr>
          <p:nvPr/>
        </p:nvSpPr>
        <p:spPr bwMode="auto">
          <a:xfrm>
            <a:off x="457200" y="1223963"/>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RobotController.cpp</a:t>
            </a:r>
            <a:r>
              <a:rPr lang="ja-JP" altLang="en-US" sz="1800" kern="0" dirty="0">
                <a:solidFill>
                  <a:srgbClr val="5F5F5F"/>
                </a:solidFill>
              </a:rPr>
              <a:t>の編集</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pic>
        <p:nvPicPr>
          <p:cNvPr id="104454" name="図 1">
            <a:extLst>
              <a:ext uri="{FF2B5EF4-FFF2-40B4-BE49-F238E27FC236}">
                <a16:creationId xmlns:a16="http://schemas.microsoft.com/office/drawing/2014/main" id="{DA4B9968-3F7C-4B9F-B96E-6734C4E13F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39963" y="1538288"/>
            <a:ext cx="4779962" cy="522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4854670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スライド番号プレースホルダ 1">
            <a:extLst>
              <a:ext uri="{FF2B5EF4-FFF2-40B4-BE49-F238E27FC236}">
                <a16:creationId xmlns:a16="http://schemas.microsoft.com/office/drawing/2014/main" id="{9C1A331E-D559-4B59-9D4C-4539B2F9ABF3}"/>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ED66DBA9-D630-4427-8F69-B6CE551C98A2}" type="slidenum">
              <a:rPr lang="en-US" altLang="ja-JP" sz="1400" smtClean="0"/>
              <a:pPr>
                <a:spcBef>
                  <a:spcPct val="0"/>
                </a:spcBef>
                <a:buFontTx/>
                <a:buNone/>
              </a:pPr>
              <a:t>58</a:t>
            </a:fld>
            <a:endParaRPr lang="en-US" altLang="ja-JP" sz="1400"/>
          </a:p>
        </p:txBody>
      </p:sp>
      <p:sp>
        <p:nvSpPr>
          <p:cNvPr id="106499" name="スライド番号プレースホルダ 3">
            <a:extLst>
              <a:ext uri="{FF2B5EF4-FFF2-40B4-BE49-F238E27FC236}">
                <a16:creationId xmlns:a16="http://schemas.microsoft.com/office/drawing/2014/main" id="{A4EF7771-47E1-4BE6-ADC0-A22BBC83C176}"/>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C01C4948-46D1-43C0-B76E-43B3F0609D1C}" type="slidenum">
              <a:rPr lang="en-US" altLang="ja-JP" sz="1400"/>
              <a:pPr algn="r" eaLnBrk="1" hangingPunct="1">
                <a:spcBef>
                  <a:spcPct val="0"/>
                </a:spcBef>
                <a:buFontTx/>
                <a:buNone/>
              </a:pPr>
              <a:t>58</a:t>
            </a:fld>
            <a:endParaRPr lang="en-US" altLang="ja-JP" sz="1400"/>
          </a:p>
        </p:txBody>
      </p:sp>
      <p:sp>
        <p:nvSpPr>
          <p:cNvPr id="106500" name="Rectangle 11">
            <a:extLst>
              <a:ext uri="{FF2B5EF4-FFF2-40B4-BE49-F238E27FC236}">
                <a16:creationId xmlns:a16="http://schemas.microsoft.com/office/drawing/2014/main" id="{C68964D9-94DD-4714-82EE-0D35A0FD5B3B}"/>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12" name="Rectangle 2">
            <a:extLst>
              <a:ext uri="{FF2B5EF4-FFF2-40B4-BE49-F238E27FC236}">
                <a16:creationId xmlns:a16="http://schemas.microsoft.com/office/drawing/2014/main" id="{F3E7CEE5-6C8B-40CC-99F1-CC6D5BB26FB0}"/>
              </a:ext>
            </a:extLst>
          </p:cNvPr>
          <p:cNvSpPr txBox="1">
            <a:spLocks noChangeArrowheads="1"/>
          </p:cNvSpPr>
          <p:nvPr/>
        </p:nvSpPr>
        <p:spPr bwMode="auto">
          <a:xfrm>
            <a:off x="457200" y="1449388"/>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データを読み込む手順</a:t>
            </a:r>
            <a:endParaRPr lang="en-US" altLang="ja-JP" sz="1800" kern="0" dirty="0">
              <a:solidFill>
                <a:srgbClr val="5F5F5F"/>
              </a:solidFill>
            </a:endParaRPr>
          </a:p>
        </p:txBody>
      </p:sp>
      <p:pic>
        <p:nvPicPr>
          <p:cNvPr id="106502" name="図 3">
            <a:extLst>
              <a:ext uri="{FF2B5EF4-FFF2-40B4-BE49-F238E27FC236}">
                <a16:creationId xmlns:a16="http://schemas.microsoft.com/office/drawing/2014/main" id="{A5310A25-BE06-4EB4-9D77-DFA9886CF8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675" y="1838325"/>
            <a:ext cx="8043863" cy="475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6908232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スライド番号プレースホルダ 1">
            <a:extLst>
              <a:ext uri="{FF2B5EF4-FFF2-40B4-BE49-F238E27FC236}">
                <a16:creationId xmlns:a16="http://schemas.microsoft.com/office/drawing/2014/main" id="{DE100D28-BA9E-4EE0-9040-7BE63DFAD492}"/>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5D17573B-6E06-46DC-873C-87F512792F26}" type="slidenum">
              <a:rPr lang="en-US" altLang="ja-JP" sz="1400" smtClean="0"/>
              <a:pPr>
                <a:spcBef>
                  <a:spcPct val="0"/>
                </a:spcBef>
                <a:buFontTx/>
                <a:buNone/>
              </a:pPr>
              <a:t>59</a:t>
            </a:fld>
            <a:endParaRPr lang="en-US" altLang="ja-JP" sz="1400"/>
          </a:p>
        </p:txBody>
      </p:sp>
      <p:sp>
        <p:nvSpPr>
          <p:cNvPr id="108547" name="スライド番号プレースホルダ 3">
            <a:extLst>
              <a:ext uri="{FF2B5EF4-FFF2-40B4-BE49-F238E27FC236}">
                <a16:creationId xmlns:a16="http://schemas.microsoft.com/office/drawing/2014/main" id="{42E6BEF4-AEC1-41C0-9F70-666FD604819E}"/>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4C0179A4-6328-4264-928D-C17BF63FF62E}" type="slidenum">
              <a:rPr lang="en-US" altLang="ja-JP" sz="1400"/>
              <a:pPr algn="r" eaLnBrk="1" hangingPunct="1">
                <a:spcBef>
                  <a:spcPct val="0"/>
                </a:spcBef>
                <a:buFontTx/>
                <a:buNone/>
              </a:pPr>
              <a:t>59</a:t>
            </a:fld>
            <a:endParaRPr lang="en-US" altLang="ja-JP" sz="1400"/>
          </a:p>
        </p:txBody>
      </p:sp>
      <p:sp>
        <p:nvSpPr>
          <p:cNvPr id="108548" name="Rectangle 11">
            <a:extLst>
              <a:ext uri="{FF2B5EF4-FFF2-40B4-BE49-F238E27FC236}">
                <a16:creationId xmlns:a16="http://schemas.microsoft.com/office/drawing/2014/main" id="{A885FE32-09C9-4E7F-AC79-959A56468070}"/>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12" name="Rectangle 2">
            <a:extLst>
              <a:ext uri="{FF2B5EF4-FFF2-40B4-BE49-F238E27FC236}">
                <a16:creationId xmlns:a16="http://schemas.microsoft.com/office/drawing/2014/main" id="{B969842E-CA95-4B63-AE37-4D6C7D2E5656}"/>
              </a:ext>
            </a:extLst>
          </p:cNvPr>
          <p:cNvSpPr txBox="1">
            <a:spLocks noChangeArrowheads="1"/>
          </p:cNvSpPr>
          <p:nvPr/>
        </p:nvSpPr>
        <p:spPr bwMode="auto">
          <a:xfrm>
            <a:off x="457200" y="1449388"/>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データを書き込む手順</a:t>
            </a:r>
            <a:endParaRPr lang="en-US" altLang="ja-JP" sz="1800" kern="0" dirty="0">
              <a:solidFill>
                <a:srgbClr val="5F5F5F"/>
              </a:solidFill>
            </a:endParaRPr>
          </a:p>
        </p:txBody>
      </p:sp>
      <p:pic>
        <p:nvPicPr>
          <p:cNvPr id="108550" name="図 2">
            <a:extLst>
              <a:ext uri="{FF2B5EF4-FFF2-40B4-BE49-F238E27FC236}">
                <a16:creationId xmlns:a16="http://schemas.microsoft.com/office/drawing/2014/main" id="{EF09E83C-B423-4CCD-94E1-4EDAC96010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0363" y="1760538"/>
            <a:ext cx="8216900" cy="5067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583670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スライド番号プレースホルダ 1">
            <a:extLst>
              <a:ext uri="{FF2B5EF4-FFF2-40B4-BE49-F238E27FC236}">
                <a16:creationId xmlns:a16="http://schemas.microsoft.com/office/drawing/2014/main" id="{0FD1C904-E08B-44C7-A8F5-35A1E7DCB071}"/>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FB1BC86B-AF9A-49F2-9C00-B482E1151C5E}" type="slidenum">
              <a:rPr lang="en-US" altLang="ja-JP" sz="1400" smtClean="0"/>
              <a:pPr>
                <a:spcBef>
                  <a:spcPct val="0"/>
                </a:spcBef>
                <a:buFontTx/>
                <a:buNone/>
              </a:pPr>
              <a:t>6</a:t>
            </a:fld>
            <a:endParaRPr lang="en-US" altLang="ja-JP" sz="1400"/>
          </a:p>
        </p:txBody>
      </p:sp>
      <p:sp>
        <p:nvSpPr>
          <p:cNvPr id="14339" name="スライド番号プレースホルダ 3">
            <a:extLst>
              <a:ext uri="{FF2B5EF4-FFF2-40B4-BE49-F238E27FC236}">
                <a16:creationId xmlns:a16="http://schemas.microsoft.com/office/drawing/2014/main" id="{56FFBC84-5062-4D4A-A96F-D012C0A80F65}"/>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7A6C564F-7AB8-4152-9819-67F2C7CE642C}" type="slidenum">
              <a:rPr lang="en-US" altLang="ja-JP" sz="1400"/>
              <a:pPr algn="r" eaLnBrk="1" hangingPunct="1">
                <a:spcBef>
                  <a:spcPct val="0"/>
                </a:spcBef>
                <a:buFontTx/>
                <a:buNone/>
              </a:pPr>
              <a:t>6</a:t>
            </a:fld>
            <a:endParaRPr lang="en-US" altLang="ja-JP" sz="1400"/>
          </a:p>
        </p:txBody>
      </p:sp>
      <p:sp>
        <p:nvSpPr>
          <p:cNvPr id="14340" name="Rectangle 2">
            <a:extLst>
              <a:ext uri="{FF2B5EF4-FFF2-40B4-BE49-F238E27FC236}">
                <a16:creationId xmlns:a16="http://schemas.microsoft.com/office/drawing/2014/main" id="{C8F1A666-EBA6-4790-A8E2-68E7581C4AC3}"/>
              </a:ext>
            </a:extLst>
          </p:cNvPr>
          <p:cNvSpPr>
            <a:spLocks noGrp="1" noChangeArrowheads="1"/>
          </p:cNvSpPr>
          <p:nvPr>
            <p:ph type="body" idx="4294967295"/>
          </p:nvPr>
        </p:nvSpPr>
        <p:spPr>
          <a:xfrm>
            <a:off x="457200" y="1179513"/>
            <a:ext cx="8164513" cy="4410075"/>
          </a:xfrm>
        </p:spPr>
        <p:txBody>
          <a:bodyPr/>
          <a:lstStyle/>
          <a:p>
            <a:pPr eaLnBrk="1" hangingPunct="1">
              <a:lnSpc>
                <a:spcPct val="80000"/>
              </a:lnSpc>
            </a:pPr>
            <a:r>
              <a:rPr lang="ja-JP" altLang="en-US" sz="2400">
                <a:solidFill>
                  <a:srgbClr val="5F5F5F"/>
                </a:solidFill>
              </a:rPr>
              <a:t>シミュレータ上の車輪型移動ロボット</a:t>
            </a:r>
            <a:r>
              <a:rPr lang="en-US" altLang="ja-JP" sz="2400">
                <a:solidFill>
                  <a:srgbClr val="5F5F5F"/>
                </a:solidFill>
              </a:rPr>
              <a:t>(Raspberry Pi</a:t>
            </a:r>
            <a:r>
              <a:rPr lang="ja-JP" altLang="en-US" sz="2400">
                <a:solidFill>
                  <a:srgbClr val="5F5F5F"/>
                </a:solidFill>
              </a:rPr>
              <a:t>マウス</a:t>
            </a:r>
            <a:r>
              <a:rPr lang="en-US" altLang="ja-JP" sz="2400">
                <a:solidFill>
                  <a:srgbClr val="5F5F5F"/>
                </a:solidFill>
              </a:rPr>
              <a:t>)</a:t>
            </a:r>
            <a:r>
              <a:rPr lang="ja-JP" altLang="en-US" sz="2400">
                <a:solidFill>
                  <a:srgbClr val="5F5F5F"/>
                </a:solidFill>
              </a:rPr>
              <a:t>の操作を行うコンポーネントの作成</a:t>
            </a:r>
            <a:endParaRPr lang="en-US" altLang="ja-JP" sz="2400">
              <a:solidFill>
                <a:srgbClr val="5F5F5F"/>
              </a:solidFill>
            </a:endParaRPr>
          </a:p>
          <a:p>
            <a:pPr lvl="1" eaLnBrk="1" hangingPunct="1">
              <a:lnSpc>
                <a:spcPct val="80000"/>
              </a:lnSpc>
            </a:pPr>
            <a:r>
              <a:rPr lang="en-US" altLang="ja-JP" sz="2000">
                <a:solidFill>
                  <a:srgbClr val="5F5F5F"/>
                </a:solidFill>
              </a:rPr>
              <a:t>GUI</a:t>
            </a:r>
            <a:r>
              <a:rPr lang="ja-JP" altLang="en-US" sz="2000">
                <a:solidFill>
                  <a:srgbClr val="5F5F5F"/>
                </a:solidFill>
              </a:rPr>
              <a:t>により目標速度入力</a:t>
            </a:r>
            <a:endParaRPr lang="en-US" altLang="ja-JP" sz="2000">
              <a:solidFill>
                <a:srgbClr val="5F5F5F"/>
              </a:solidFill>
            </a:endParaRPr>
          </a:p>
          <a:p>
            <a:pPr lvl="1" eaLnBrk="1" hangingPunct="1">
              <a:lnSpc>
                <a:spcPct val="80000"/>
              </a:lnSpc>
            </a:pPr>
            <a:r>
              <a:rPr lang="ja-JP" altLang="en-US" sz="2000">
                <a:solidFill>
                  <a:srgbClr val="5F5F5F"/>
                </a:solidFill>
              </a:rPr>
              <a:t>センサ値が一定以上の場合に停止</a:t>
            </a:r>
            <a:endParaRPr lang="en-US" altLang="ja-JP" sz="2000">
              <a:solidFill>
                <a:srgbClr val="5F5F5F"/>
              </a:solidFill>
            </a:endParaRPr>
          </a:p>
        </p:txBody>
      </p:sp>
      <p:sp>
        <p:nvSpPr>
          <p:cNvPr id="14341" name="Rectangle 11">
            <a:extLst>
              <a:ext uri="{FF2B5EF4-FFF2-40B4-BE49-F238E27FC236}">
                <a16:creationId xmlns:a16="http://schemas.microsoft.com/office/drawing/2014/main" id="{672E40A5-8316-4CCB-9112-93E4285B57C5}"/>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実習内容</a:t>
            </a:r>
            <a:endParaRPr lang="en-US" altLang="ja-JP">
              <a:solidFill>
                <a:srgbClr val="5F5F5F"/>
              </a:solidFill>
            </a:endParaRPr>
          </a:p>
        </p:txBody>
      </p:sp>
      <p:pic>
        <p:nvPicPr>
          <p:cNvPr id="14342" name="図 1">
            <a:extLst>
              <a:ext uri="{FF2B5EF4-FFF2-40B4-BE49-F238E27FC236}">
                <a16:creationId xmlns:a16="http://schemas.microsoft.com/office/drawing/2014/main" id="{34EFAF11-13FD-494E-80F5-EEFDE3ABFC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0138" y="2452688"/>
            <a:ext cx="7272337" cy="4405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スライド番号プレースホルダ 1">
            <a:extLst>
              <a:ext uri="{FF2B5EF4-FFF2-40B4-BE49-F238E27FC236}">
                <a16:creationId xmlns:a16="http://schemas.microsoft.com/office/drawing/2014/main" id="{1E06E4D0-9BD7-4F2E-A4D2-B1EB289597D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62CFE4AA-C7D9-40CE-9BE0-D4B01DE844B4}" type="slidenum">
              <a:rPr lang="en-US" altLang="ja-JP" sz="1400" smtClean="0"/>
              <a:pPr>
                <a:spcBef>
                  <a:spcPct val="0"/>
                </a:spcBef>
                <a:buFontTx/>
                <a:buNone/>
              </a:pPr>
              <a:t>60</a:t>
            </a:fld>
            <a:endParaRPr lang="en-US" altLang="ja-JP" sz="1400"/>
          </a:p>
        </p:txBody>
      </p:sp>
      <p:sp>
        <p:nvSpPr>
          <p:cNvPr id="110595" name="スライド番号プレースホルダ 3">
            <a:extLst>
              <a:ext uri="{FF2B5EF4-FFF2-40B4-BE49-F238E27FC236}">
                <a16:creationId xmlns:a16="http://schemas.microsoft.com/office/drawing/2014/main" id="{F10BC482-4996-4FB2-9397-15EA26E94706}"/>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E6320322-24B0-4C91-83B1-4E4907F59CD8}" type="slidenum">
              <a:rPr lang="en-US" altLang="ja-JP" sz="1400"/>
              <a:pPr algn="r" eaLnBrk="1" hangingPunct="1">
                <a:spcBef>
                  <a:spcPct val="0"/>
                </a:spcBef>
                <a:buFontTx/>
                <a:buNone/>
              </a:pPr>
              <a:t>60</a:t>
            </a:fld>
            <a:endParaRPr lang="en-US" altLang="ja-JP" sz="1400"/>
          </a:p>
        </p:txBody>
      </p:sp>
      <p:sp>
        <p:nvSpPr>
          <p:cNvPr id="110596" name="Rectangle 11">
            <a:extLst>
              <a:ext uri="{FF2B5EF4-FFF2-40B4-BE49-F238E27FC236}">
                <a16:creationId xmlns:a16="http://schemas.microsoft.com/office/drawing/2014/main" id="{AAC956A3-A0BE-489E-904F-D85F7DE790C3}"/>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ソースコードのコンパイル</a:t>
            </a:r>
            <a:endParaRPr lang="en-US" altLang="ja-JP">
              <a:solidFill>
                <a:srgbClr val="5F5F5F"/>
              </a:solidFill>
            </a:endParaRPr>
          </a:p>
        </p:txBody>
      </p:sp>
      <p:sp>
        <p:nvSpPr>
          <p:cNvPr id="7" name="Rectangle 2">
            <a:extLst>
              <a:ext uri="{FF2B5EF4-FFF2-40B4-BE49-F238E27FC236}">
                <a16:creationId xmlns:a16="http://schemas.microsoft.com/office/drawing/2014/main" id="{3E50B905-C8D6-454A-94B6-90411CC39A7B}"/>
              </a:ext>
            </a:extLst>
          </p:cNvPr>
          <p:cNvSpPr txBox="1">
            <a:spLocks noChangeArrowheads="1"/>
          </p:cNvSpPr>
          <p:nvPr/>
        </p:nvSpPr>
        <p:spPr bwMode="auto">
          <a:xfrm>
            <a:off x="1774825" y="1344613"/>
            <a:ext cx="1909763"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marL="0" indent="0" eaLnBrk="1" hangingPunct="1">
              <a:lnSpc>
                <a:spcPct val="80000"/>
              </a:lnSpc>
              <a:buFontTx/>
              <a:buNone/>
              <a:defRPr/>
            </a:pPr>
            <a:r>
              <a:rPr lang="en-US" altLang="ja-JP" sz="1800" kern="0" dirty="0">
                <a:solidFill>
                  <a:srgbClr val="5F5F5F"/>
                </a:solidFill>
              </a:rPr>
              <a:t>Visual Studio</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sp>
        <p:nvSpPr>
          <p:cNvPr id="8" name="Rectangle 2">
            <a:extLst>
              <a:ext uri="{FF2B5EF4-FFF2-40B4-BE49-F238E27FC236}">
                <a16:creationId xmlns:a16="http://schemas.microsoft.com/office/drawing/2014/main" id="{3E7931F1-E04C-48C8-B324-694FF627AFBE}"/>
              </a:ext>
            </a:extLst>
          </p:cNvPr>
          <p:cNvSpPr txBox="1">
            <a:spLocks noChangeArrowheads="1"/>
          </p:cNvSpPr>
          <p:nvPr/>
        </p:nvSpPr>
        <p:spPr bwMode="auto">
          <a:xfrm>
            <a:off x="6165850" y="1331913"/>
            <a:ext cx="1909763" cy="40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marL="0" indent="0" eaLnBrk="1" hangingPunct="1">
              <a:lnSpc>
                <a:spcPct val="80000"/>
              </a:lnSpc>
              <a:buFontTx/>
              <a:buNone/>
              <a:defRPr/>
            </a:pPr>
            <a:r>
              <a:rPr lang="en-US" altLang="ja-JP" sz="1800" kern="0" dirty="0">
                <a:solidFill>
                  <a:srgbClr val="5F5F5F"/>
                </a:solidFill>
              </a:rPr>
              <a:t>Code::Blocks</a:t>
            </a:r>
          </a:p>
        </p:txBody>
      </p:sp>
      <p:sp>
        <p:nvSpPr>
          <p:cNvPr id="2" name="正方形/長方形 1">
            <a:extLst>
              <a:ext uri="{FF2B5EF4-FFF2-40B4-BE49-F238E27FC236}">
                <a16:creationId xmlns:a16="http://schemas.microsoft.com/office/drawing/2014/main" id="{B96582D1-3B05-4946-BC2B-7C2DACF89918}"/>
              </a:ext>
            </a:extLst>
          </p:cNvPr>
          <p:cNvSpPr/>
          <p:nvPr/>
        </p:nvSpPr>
        <p:spPr>
          <a:xfrm>
            <a:off x="12700" y="4457700"/>
            <a:ext cx="8805863" cy="1274763"/>
          </a:xfrm>
          <a:prstGeom prst="rect">
            <a:avLst/>
          </a:prstGeom>
        </p:spPr>
        <p:txBody>
          <a:bodyPr>
            <a:spAutoFit/>
          </a:bodyPr>
          <a:lstStyle/>
          <a:p>
            <a:pPr marL="742950" lvl="1" indent="-285750" eaLnBrk="1" hangingPunct="1">
              <a:lnSpc>
                <a:spcPct val="80000"/>
              </a:lnSpc>
              <a:buFont typeface="Arial" panose="020B0604020202020204" pitchFamily="34" charset="0"/>
              <a:buChar char="•"/>
              <a:defRPr/>
            </a:pPr>
            <a:r>
              <a:rPr lang="ja-JP" altLang="en-US" sz="1600" kern="0" dirty="0">
                <a:solidFill>
                  <a:srgbClr val="5F5F5F"/>
                </a:solidFill>
              </a:rPr>
              <a:t>成功した場合、実行ファイルが生成される</a:t>
            </a:r>
            <a:endParaRPr lang="en-US" altLang="ja-JP" sz="1600" kern="0" dirty="0">
              <a:solidFill>
                <a:srgbClr val="5F5F5F"/>
              </a:solidFill>
            </a:endParaRPr>
          </a:p>
          <a:p>
            <a:pPr marL="1200150" lvl="2" indent="-285750" eaLnBrk="1" hangingPunct="1">
              <a:lnSpc>
                <a:spcPct val="80000"/>
              </a:lnSpc>
              <a:buFont typeface="Arial" panose="020B0604020202020204" pitchFamily="34" charset="0"/>
              <a:buChar char="•"/>
              <a:defRPr/>
            </a:pPr>
            <a:r>
              <a:rPr lang="en-US" altLang="ja-JP" sz="1600" kern="0" dirty="0">
                <a:solidFill>
                  <a:srgbClr val="5F5F5F"/>
                </a:solidFill>
              </a:rPr>
              <a:t>Windows</a:t>
            </a:r>
          </a:p>
          <a:p>
            <a:pPr marL="1657350" lvl="3" indent="-285750" eaLnBrk="1" hangingPunct="1">
              <a:lnSpc>
                <a:spcPct val="80000"/>
              </a:lnSpc>
              <a:buFont typeface="Arial" panose="020B0604020202020204" pitchFamily="34" charset="0"/>
              <a:buChar char="•"/>
              <a:defRPr/>
            </a:pPr>
            <a:r>
              <a:rPr lang="en-US" altLang="ja-JP" sz="1600" b="1" kern="0" dirty="0">
                <a:solidFill>
                  <a:srgbClr val="FF0000"/>
                </a:solidFill>
              </a:rPr>
              <a:t>build\</a:t>
            </a:r>
            <a:r>
              <a:rPr lang="en-US" altLang="ja-JP" sz="1600" b="1" kern="0" dirty="0" err="1">
                <a:solidFill>
                  <a:srgbClr val="FF0000"/>
                </a:solidFill>
              </a:rPr>
              <a:t>src</a:t>
            </a:r>
            <a:r>
              <a:rPr lang="ja-JP" altLang="en-US" sz="1600" kern="0" dirty="0">
                <a:solidFill>
                  <a:srgbClr val="5F5F5F"/>
                </a:solidFill>
              </a:rPr>
              <a:t>フォルダの</a:t>
            </a:r>
            <a:r>
              <a:rPr lang="en-US" altLang="ja-JP" sz="1600" b="1" kern="0" dirty="0">
                <a:solidFill>
                  <a:srgbClr val="FF0000"/>
                </a:solidFill>
              </a:rPr>
              <a:t>Release</a:t>
            </a:r>
            <a:r>
              <a:rPr lang="en-US" altLang="ja-JP" sz="1600" kern="0" dirty="0">
                <a:solidFill>
                  <a:srgbClr val="5F5F5F"/>
                </a:solidFill>
              </a:rPr>
              <a:t>(</a:t>
            </a:r>
            <a:r>
              <a:rPr lang="ja-JP" altLang="en-US" sz="1600" kern="0" dirty="0">
                <a:solidFill>
                  <a:srgbClr val="5F5F5F"/>
                </a:solidFill>
              </a:rPr>
              <a:t>もしくは</a:t>
            </a:r>
            <a:r>
              <a:rPr lang="en-US" altLang="ja-JP" sz="1600" b="1" kern="0" dirty="0">
                <a:solidFill>
                  <a:srgbClr val="FF0000"/>
                </a:solidFill>
              </a:rPr>
              <a:t>Debug</a:t>
            </a:r>
            <a:r>
              <a:rPr lang="en-US" altLang="ja-JP" sz="1600" kern="0" dirty="0">
                <a:solidFill>
                  <a:srgbClr val="5F5F5F"/>
                </a:solidFill>
              </a:rPr>
              <a:t>)</a:t>
            </a:r>
            <a:r>
              <a:rPr lang="ja-JP" altLang="en-US" sz="1600" kern="0" dirty="0">
                <a:solidFill>
                  <a:srgbClr val="5F5F5F"/>
                </a:solidFill>
              </a:rPr>
              <a:t>フォルダ内に</a:t>
            </a:r>
            <a:r>
              <a:rPr lang="en-US" altLang="ja-JP" sz="1600" kern="0" dirty="0">
                <a:solidFill>
                  <a:srgbClr val="5F5F5F"/>
                </a:solidFill>
              </a:rPr>
              <a:t>RobotControllerComp.exe</a:t>
            </a:r>
            <a:r>
              <a:rPr lang="ja-JP" altLang="en-US" sz="1600" kern="0" dirty="0">
                <a:solidFill>
                  <a:srgbClr val="5F5F5F"/>
                </a:solidFill>
              </a:rPr>
              <a:t>が生成される</a:t>
            </a:r>
            <a:endParaRPr lang="en-US" altLang="ja-JP" sz="1600" kern="0" dirty="0">
              <a:solidFill>
                <a:srgbClr val="5F5F5F"/>
              </a:solidFill>
            </a:endParaRPr>
          </a:p>
          <a:p>
            <a:pPr marL="1200150" lvl="2" indent="-285750" eaLnBrk="1" hangingPunct="1">
              <a:lnSpc>
                <a:spcPct val="80000"/>
              </a:lnSpc>
              <a:buFont typeface="Arial" panose="020B0604020202020204" pitchFamily="34" charset="0"/>
              <a:buChar char="•"/>
              <a:defRPr/>
            </a:pPr>
            <a:r>
              <a:rPr lang="en-US" altLang="ja-JP" sz="1600" kern="0" dirty="0">
                <a:solidFill>
                  <a:srgbClr val="5F5F5F"/>
                </a:solidFill>
              </a:rPr>
              <a:t>Ubuntu</a:t>
            </a:r>
          </a:p>
          <a:p>
            <a:pPr marL="1657350" lvl="3" indent="-285750" eaLnBrk="1" hangingPunct="1">
              <a:lnSpc>
                <a:spcPct val="80000"/>
              </a:lnSpc>
              <a:buFont typeface="Arial" panose="020B0604020202020204" pitchFamily="34" charset="0"/>
              <a:buChar char="•"/>
              <a:defRPr/>
            </a:pPr>
            <a:r>
              <a:rPr lang="en-US" altLang="ja-JP" sz="1600" b="1" kern="0" dirty="0">
                <a:solidFill>
                  <a:srgbClr val="FF0000"/>
                </a:solidFill>
              </a:rPr>
              <a:t>build/</a:t>
            </a:r>
            <a:r>
              <a:rPr lang="en-US" altLang="ja-JP" sz="1600" b="1" kern="0" dirty="0" err="1">
                <a:solidFill>
                  <a:srgbClr val="FF0000"/>
                </a:solidFill>
              </a:rPr>
              <a:t>src</a:t>
            </a:r>
            <a:r>
              <a:rPr lang="ja-JP" altLang="en-US" sz="1600" kern="0" dirty="0">
                <a:solidFill>
                  <a:srgbClr val="5F5F5F"/>
                </a:solidFill>
              </a:rPr>
              <a:t>フォルダに</a:t>
            </a:r>
            <a:r>
              <a:rPr lang="en-US" altLang="ja-JP" sz="1600" kern="0" dirty="0" err="1">
                <a:solidFill>
                  <a:srgbClr val="5F5F5F"/>
                </a:solidFill>
              </a:rPr>
              <a:t>RobotControllerComp</a:t>
            </a:r>
            <a:r>
              <a:rPr lang="ja-JP" altLang="en-US" sz="1600" kern="0" dirty="0">
                <a:solidFill>
                  <a:srgbClr val="5F5F5F"/>
                </a:solidFill>
              </a:rPr>
              <a:t>が生成される</a:t>
            </a:r>
            <a:endParaRPr lang="en-US" altLang="ja-JP" sz="1600" kern="0" dirty="0">
              <a:solidFill>
                <a:srgbClr val="5F5F5F"/>
              </a:solidFill>
            </a:endParaRPr>
          </a:p>
        </p:txBody>
      </p:sp>
      <p:pic>
        <p:nvPicPr>
          <p:cNvPr id="110600" name="図 2">
            <a:extLst>
              <a:ext uri="{FF2B5EF4-FFF2-40B4-BE49-F238E27FC236}">
                <a16:creationId xmlns:a16="http://schemas.microsoft.com/office/drawing/2014/main" id="{3280AC0E-B57A-41DE-8B80-7A04D6C1A6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7050" y="1609725"/>
            <a:ext cx="3887788" cy="2651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0601" name="図 2">
            <a:extLst>
              <a:ext uri="{FF2B5EF4-FFF2-40B4-BE49-F238E27FC236}">
                <a16:creationId xmlns:a16="http://schemas.microsoft.com/office/drawing/2014/main" id="{8E8C93AF-EC85-4DB1-8043-7F98E407AB1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32325" y="1835150"/>
            <a:ext cx="4206875" cy="169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6102706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スライド番号プレースホルダー 3">
            <a:extLst>
              <a:ext uri="{FF2B5EF4-FFF2-40B4-BE49-F238E27FC236}">
                <a16:creationId xmlns:a16="http://schemas.microsoft.com/office/drawing/2014/main" id="{DD530143-E822-49C8-9E57-3464C4BDE778}"/>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4148FEED-ECBC-4898-B3F8-67CD71C9BA33}" type="slidenum">
              <a:rPr lang="en-US" altLang="ja-JP" sz="1400" smtClean="0"/>
              <a:pPr>
                <a:spcBef>
                  <a:spcPct val="0"/>
                </a:spcBef>
                <a:buFontTx/>
                <a:buNone/>
              </a:pPr>
              <a:t>61</a:t>
            </a:fld>
            <a:endParaRPr lang="en-US" altLang="ja-JP" sz="1400"/>
          </a:p>
        </p:txBody>
      </p:sp>
      <p:sp>
        <p:nvSpPr>
          <p:cNvPr id="5" name="Rectangle 11">
            <a:extLst>
              <a:ext uri="{FF2B5EF4-FFF2-40B4-BE49-F238E27FC236}">
                <a16:creationId xmlns:a16="http://schemas.microsoft.com/office/drawing/2014/main" id="{F4DF2AE4-EEB3-4C48-B292-A95ABD8096B4}"/>
              </a:ext>
            </a:extLst>
          </p:cNvPr>
          <p:cNvSpPr txBox="1">
            <a:spLocks noChangeArrowheads="1"/>
          </p:cNvSpPr>
          <p:nvPr/>
        </p:nvSpPr>
        <p:spPr bwMode="auto">
          <a:xfrm>
            <a:off x="190500" y="2635250"/>
            <a:ext cx="8805863"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defRPr/>
            </a:pPr>
            <a:r>
              <a:rPr lang="ja-JP" altLang="en-US" kern="0" dirty="0">
                <a:solidFill>
                  <a:srgbClr val="5F5F5F"/>
                </a:solidFill>
              </a:rPr>
              <a:t>システム構築支援ツール</a:t>
            </a:r>
            <a:endParaRPr lang="en-US" altLang="ja-JP" kern="0" dirty="0">
              <a:solidFill>
                <a:srgbClr val="5F5F5F"/>
              </a:solidFill>
            </a:endParaRPr>
          </a:p>
          <a:p>
            <a:pPr eaLnBrk="1" hangingPunct="1">
              <a:defRPr/>
            </a:pPr>
            <a:r>
              <a:rPr lang="en-US" altLang="ja-JP" kern="0" dirty="0">
                <a:solidFill>
                  <a:srgbClr val="5F5F5F"/>
                </a:solidFill>
              </a:rPr>
              <a:t>RT</a:t>
            </a:r>
            <a:r>
              <a:rPr lang="ja-JP" altLang="en-US" kern="0" dirty="0">
                <a:solidFill>
                  <a:srgbClr val="5F5F5F"/>
                </a:solidFill>
              </a:rPr>
              <a:t> </a:t>
            </a:r>
            <a:r>
              <a:rPr lang="en-US" altLang="ja-JP" kern="0" dirty="0">
                <a:solidFill>
                  <a:srgbClr val="5F5F5F"/>
                </a:solidFill>
              </a:rPr>
              <a:t>System</a:t>
            </a:r>
            <a:r>
              <a:rPr lang="ja-JP" altLang="en-US" kern="0" dirty="0">
                <a:solidFill>
                  <a:srgbClr val="5F5F5F"/>
                </a:solidFill>
              </a:rPr>
              <a:t> </a:t>
            </a:r>
            <a:r>
              <a:rPr lang="en-US" altLang="ja-JP" kern="0" dirty="0">
                <a:solidFill>
                  <a:srgbClr val="5F5F5F"/>
                </a:solidFill>
              </a:rPr>
              <a:t>Editor</a:t>
            </a:r>
            <a:r>
              <a:rPr lang="ja-JP" altLang="en-US" kern="0" dirty="0">
                <a:solidFill>
                  <a:srgbClr val="5F5F5F"/>
                </a:solidFill>
              </a:rPr>
              <a:t>について</a:t>
            </a:r>
            <a:endParaRPr lang="en-US" altLang="ja-JP" kern="0" dirty="0">
              <a:solidFill>
                <a:srgbClr val="5F5F5F"/>
              </a:solidFill>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スライド番号プレースホルダ 1">
            <a:extLst>
              <a:ext uri="{FF2B5EF4-FFF2-40B4-BE49-F238E27FC236}">
                <a16:creationId xmlns:a16="http://schemas.microsoft.com/office/drawing/2014/main" id="{EFAD6171-7BDA-4724-A415-9C1799104DC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18344307-0347-46D2-BF26-1BA5CCE5ACC7}" type="slidenum">
              <a:rPr lang="en-US" altLang="ja-JP" sz="1400" smtClean="0"/>
              <a:pPr>
                <a:spcBef>
                  <a:spcPct val="0"/>
                </a:spcBef>
                <a:buFontTx/>
                <a:buNone/>
              </a:pPr>
              <a:t>62</a:t>
            </a:fld>
            <a:endParaRPr lang="en-US" altLang="ja-JP" sz="1400"/>
          </a:p>
        </p:txBody>
      </p:sp>
      <p:sp>
        <p:nvSpPr>
          <p:cNvPr id="113667" name="スライド番号プレースホルダ 3">
            <a:extLst>
              <a:ext uri="{FF2B5EF4-FFF2-40B4-BE49-F238E27FC236}">
                <a16:creationId xmlns:a16="http://schemas.microsoft.com/office/drawing/2014/main" id="{169B43DA-F5DF-4BF2-88D5-8090B14DF1D3}"/>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B53158F9-2653-4BFC-97BB-98EC3A739333}" type="slidenum">
              <a:rPr lang="en-US" altLang="ja-JP" sz="1400"/>
              <a:pPr algn="r" eaLnBrk="1" hangingPunct="1">
                <a:spcBef>
                  <a:spcPct val="0"/>
                </a:spcBef>
                <a:buFontTx/>
                <a:buNone/>
              </a:pPr>
              <a:t>62</a:t>
            </a:fld>
            <a:endParaRPr lang="en-US" altLang="ja-JP" sz="1400"/>
          </a:p>
        </p:txBody>
      </p:sp>
      <p:sp>
        <p:nvSpPr>
          <p:cNvPr id="113668" name="Rectangle 2">
            <a:extLst>
              <a:ext uri="{FF2B5EF4-FFF2-40B4-BE49-F238E27FC236}">
                <a16:creationId xmlns:a16="http://schemas.microsoft.com/office/drawing/2014/main" id="{5F2FBF96-0A07-4104-A762-EDAB0D28BFCA}"/>
              </a:ext>
            </a:extLst>
          </p:cNvPr>
          <p:cNvSpPr>
            <a:spLocks noGrp="1" noChangeArrowheads="1"/>
          </p:cNvSpPr>
          <p:nvPr>
            <p:ph type="body" idx="4294967295"/>
          </p:nvPr>
        </p:nvSpPr>
        <p:spPr>
          <a:xfrm>
            <a:off x="457200" y="1223963"/>
            <a:ext cx="7915275" cy="2295525"/>
          </a:xfrm>
        </p:spPr>
        <p:txBody>
          <a:bodyPr/>
          <a:lstStyle/>
          <a:p>
            <a:pPr eaLnBrk="1" hangingPunct="1">
              <a:lnSpc>
                <a:spcPct val="80000"/>
              </a:lnSpc>
            </a:pPr>
            <a:r>
              <a:rPr lang="en-US" altLang="ja-JP" sz="2000" dirty="0">
                <a:solidFill>
                  <a:srgbClr val="5F5F5F"/>
                </a:solidFill>
              </a:rPr>
              <a:t>RTC</a:t>
            </a:r>
            <a:r>
              <a:rPr lang="ja-JP" altLang="en-US" sz="2000" dirty="0">
                <a:solidFill>
                  <a:srgbClr val="5F5F5F"/>
                </a:solidFill>
              </a:rPr>
              <a:t>を</a:t>
            </a:r>
            <a:r>
              <a:rPr lang="en-US" altLang="ja-JP" sz="2000" dirty="0">
                <a:solidFill>
                  <a:srgbClr val="5F5F5F"/>
                </a:solidFill>
              </a:rPr>
              <a:t>GUI</a:t>
            </a:r>
            <a:r>
              <a:rPr lang="ja-JP" altLang="en-US" sz="2000" dirty="0">
                <a:solidFill>
                  <a:srgbClr val="5F5F5F"/>
                </a:solidFill>
              </a:rPr>
              <a:t>で操作するためのツール</a:t>
            </a:r>
            <a:endParaRPr lang="en-US" altLang="ja-JP" sz="2000" dirty="0">
              <a:solidFill>
                <a:srgbClr val="5F5F5F"/>
              </a:solidFill>
            </a:endParaRPr>
          </a:p>
          <a:p>
            <a:pPr lvl="1" eaLnBrk="1" hangingPunct="1">
              <a:lnSpc>
                <a:spcPct val="80000"/>
              </a:lnSpc>
            </a:pPr>
            <a:r>
              <a:rPr lang="ja-JP" altLang="en-US" sz="1600" dirty="0">
                <a:solidFill>
                  <a:srgbClr val="5F5F5F"/>
                </a:solidFill>
              </a:rPr>
              <a:t>データポートを接続してデータを転送できるようにする</a:t>
            </a:r>
            <a:endParaRPr lang="en-US" altLang="ja-JP" sz="1600" dirty="0">
              <a:solidFill>
                <a:srgbClr val="5F5F5F"/>
              </a:solidFill>
            </a:endParaRPr>
          </a:p>
          <a:p>
            <a:pPr lvl="1" eaLnBrk="1" hangingPunct="1">
              <a:lnSpc>
                <a:spcPct val="80000"/>
              </a:lnSpc>
            </a:pPr>
            <a:r>
              <a:rPr lang="ja-JP" altLang="en-US" sz="1600" dirty="0">
                <a:solidFill>
                  <a:srgbClr val="5F5F5F"/>
                </a:solidFill>
              </a:rPr>
              <a:t>サービスポートの接続</a:t>
            </a:r>
            <a:endParaRPr lang="en-US" altLang="ja-JP" sz="1600" dirty="0">
              <a:solidFill>
                <a:srgbClr val="5F5F5F"/>
              </a:solidFill>
            </a:endParaRPr>
          </a:p>
          <a:p>
            <a:pPr lvl="1" eaLnBrk="1" hangingPunct="1">
              <a:lnSpc>
                <a:spcPct val="80000"/>
              </a:lnSpc>
            </a:pPr>
            <a:r>
              <a:rPr lang="en-US" altLang="ja-JP" sz="1600" dirty="0">
                <a:solidFill>
                  <a:srgbClr val="5F5F5F"/>
                </a:solidFill>
              </a:rPr>
              <a:t>RTC</a:t>
            </a:r>
            <a:r>
              <a:rPr lang="ja-JP" altLang="en-US" sz="1600" dirty="0">
                <a:solidFill>
                  <a:srgbClr val="5F5F5F"/>
                </a:solidFill>
              </a:rPr>
              <a:t>をアクティブ化して処理を開始する</a:t>
            </a:r>
            <a:endParaRPr lang="en-US" altLang="ja-JP" sz="1600" dirty="0">
              <a:solidFill>
                <a:srgbClr val="5F5F5F"/>
              </a:solidFill>
            </a:endParaRPr>
          </a:p>
          <a:p>
            <a:pPr lvl="1" eaLnBrk="1" hangingPunct="1">
              <a:lnSpc>
                <a:spcPct val="80000"/>
              </a:lnSpc>
            </a:pPr>
            <a:r>
              <a:rPr lang="ja-JP" altLang="en-US" sz="1600" dirty="0">
                <a:solidFill>
                  <a:srgbClr val="5F5F5F"/>
                </a:solidFill>
              </a:rPr>
              <a:t>非アクティブ化、リセット、終了</a:t>
            </a:r>
            <a:endParaRPr lang="en-US" altLang="ja-JP" sz="1600" dirty="0">
              <a:solidFill>
                <a:srgbClr val="5F5F5F"/>
              </a:solidFill>
            </a:endParaRPr>
          </a:p>
          <a:p>
            <a:pPr lvl="1" eaLnBrk="1" hangingPunct="1">
              <a:lnSpc>
                <a:spcPct val="80000"/>
              </a:lnSpc>
            </a:pPr>
            <a:r>
              <a:rPr lang="ja-JP" altLang="en-US" sz="1600" dirty="0">
                <a:solidFill>
                  <a:srgbClr val="5F5F5F"/>
                </a:solidFill>
              </a:rPr>
              <a:t>コンフィギュレーションパラメータの操作</a:t>
            </a:r>
            <a:endParaRPr lang="en-US" altLang="ja-JP" sz="1600" dirty="0">
              <a:solidFill>
                <a:srgbClr val="5F5F5F"/>
              </a:solidFill>
            </a:endParaRPr>
          </a:p>
          <a:p>
            <a:pPr lvl="1" eaLnBrk="1" hangingPunct="1">
              <a:lnSpc>
                <a:spcPct val="80000"/>
              </a:lnSpc>
            </a:pPr>
            <a:r>
              <a:rPr lang="ja-JP" altLang="en-US" sz="1600" dirty="0">
                <a:solidFill>
                  <a:srgbClr val="5F5F5F"/>
                </a:solidFill>
              </a:rPr>
              <a:t>実行コンテキストの操作</a:t>
            </a:r>
            <a:endParaRPr lang="en-US" altLang="ja-JP" sz="1600" dirty="0">
              <a:solidFill>
                <a:srgbClr val="5F5F5F"/>
              </a:solidFill>
            </a:endParaRPr>
          </a:p>
          <a:p>
            <a:pPr lvl="1" eaLnBrk="1" hangingPunct="1">
              <a:lnSpc>
                <a:spcPct val="80000"/>
              </a:lnSpc>
            </a:pPr>
            <a:r>
              <a:rPr lang="ja-JP" altLang="en-US" sz="1600" dirty="0">
                <a:solidFill>
                  <a:srgbClr val="5F5F5F"/>
                </a:solidFill>
              </a:rPr>
              <a:t>複合化</a:t>
            </a:r>
            <a:endParaRPr lang="en-US" altLang="ja-JP" sz="1600" dirty="0">
              <a:solidFill>
                <a:srgbClr val="5F5F5F"/>
              </a:solidFill>
            </a:endParaRPr>
          </a:p>
          <a:p>
            <a:pPr lvl="1" eaLnBrk="1" hangingPunct="1">
              <a:lnSpc>
                <a:spcPct val="80000"/>
              </a:lnSpc>
            </a:pPr>
            <a:r>
              <a:rPr lang="ja-JP" altLang="en-US" sz="1600" dirty="0">
                <a:solidFill>
                  <a:srgbClr val="5F5F5F"/>
                </a:solidFill>
              </a:rPr>
              <a:t>マネージャから</a:t>
            </a:r>
            <a:r>
              <a:rPr lang="en-US" altLang="ja-JP" sz="1600" dirty="0">
                <a:solidFill>
                  <a:srgbClr val="5F5F5F"/>
                </a:solidFill>
              </a:rPr>
              <a:t>RTC</a:t>
            </a:r>
            <a:r>
              <a:rPr lang="ja-JP" altLang="en-US" sz="1600" dirty="0">
                <a:solidFill>
                  <a:srgbClr val="5F5F5F"/>
                </a:solidFill>
              </a:rPr>
              <a:t>を起動</a:t>
            </a:r>
            <a:endParaRPr lang="en-US" altLang="ja-JP" sz="1600" dirty="0">
              <a:solidFill>
                <a:srgbClr val="5F5F5F"/>
              </a:solidFill>
            </a:endParaRPr>
          </a:p>
          <a:p>
            <a:pPr lvl="1" eaLnBrk="1" hangingPunct="1">
              <a:lnSpc>
                <a:spcPct val="80000"/>
              </a:lnSpc>
            </a:pPr>
            <a:r>
              <a:rPr lang="ja-JP" altLang="en-US" sz="1600" dirty="0">
                <a:solidFill>
                  <a:srgbClr val="5F5F5F"/>
                </a:solidFill>
              </a:rPr>
              <a:t>作成した</a:t>
            </a:r>
            <a:r>
              <a:rPr lang="en-US" altLang="ja-JP" sz="1600" dirty="0">
                <a:solidFill>
                  <a:srgbClr val="5F5F5F"/>
                </a:solidFill>
              </a:rPr>
              <a:t>RT</a:t>
            </a:r>
            <a:r>
              <a:rPr lang="ja-JP" altLang="en-US" sz="1600" dirty="0">
                <a:solidFill>
                  <a:srgbClr val="5F5F5F"/>
                </a:solidFill>
              </a:rPr>
              <a:t>システムの保存、復元</a:t>
            </a:r>
            <a:endParaRPr lang="en-US" altLang="ja-JP" sz="1600" dirty="0">
              <a:solidFill>
                <a:srgbClr val="5F5F5F"/>
              </a:solidFill>
            </a:endParaRPr>
          </a:p>
          <a:p>
            <a:pPr lvl="1" eaLnBrk="1" hangingPunct="1">
              <a:lnSpc>
                <a:spcPct val="80000"/>
              </a:lnSpc>
            </a:pPr>
            <a:endParaRPr lang="en-US" altLang="ja-JP" sz="1600" dirty="0">
              <a:solidFill>
                <a:srgbClr val="5F5F5F"/>
              </a:solidFill>
            </a:endParaRPr>
          </a:p>
          <a:p>
            <a:pPr lvl="1" eaLnBrk="1" hangingPunct="1">
              <a:lnSpc>
                <a:spcPct val="80000"/>
              </a:lnSpc>
            </a:pPr>
            <a:endParaRPr lang="en-US" altLang="ja-JP" sz="800" dirty="0">
              <a:solidFill>
                <a:srgbClr val="5F5F5F"/>
              </a:solidFill>
            </a:endParaRPr>
          </a:p>
          <a:p>
            <a:pPr lvl="2" eaLnBrk="1" hangingPunct="1">
              <a:lnSpc>
                <a:spcPct val="80000"/>
              </a:lnSpc>
            </a:pPr>
            <a:endParaRPr lang="en-US" altLang="ja-JP" sz="1200" dirty="0">
              <a:solidFill>
                <a:srgbClr val="5F5F5F"/>
              </a:solidFill>
            </a:endParaRPr>
          </a:p>
        </p:txBody>
      </p:sp>
      <p:sp>
        <p:nvSpPr>
          <p:cNvPr id="113669" name="Rectangle 11">
            <a:extLst>
              <a:ext uri="{FF2B5EF4-FFF2-40B4-BE49-F238E27FC236}">
                <a16:creationId xmlns:a16="http://schemas.microsoft.com/office/drawing/2014/main" id="{0A4BBB97-0871-4CB2-B56A-42A08EAB042A}"/>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 System Editor</a:t>
            </a:r>
          </a:p>
        </p:txBody>
      </p:sp>
      <p:pic>
        <p:nvPicPr>
          <p:cNvPr id="113670" name="図 1">
            <a:extLst>
              <a:ext uri="{FF2B5EF4-FFF2-40B4-BE49-F238E27FC236}">
                <a16:creationId xmlns:a16="http://schemas.microsoft.com/office/drawing/2014/main" id="{7CB1D237-881E-4ED8-8810-832C96499D2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354263" y="3789040"/>
            <a:ext cx="4456112" cy="287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スライド番号プレースホルダ 1">
            <a:extLst>
              <a:ext uri="{FF2B5EF4-FFF2-40B4-BE49-F238E27FC236}">
                <a16:creationId xmlns:a16="http://schemas.microsoft.com/office/drawing/2014/main" id="{E44B245C-1CB1-463E-8327-122F3E80F293}"/>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7025F19A-295D-4819-B4FF-17F2DAE972CD}" type="slidenum">
              <a:rPr lang="en-US" altLang="ja-JP" sz="1400" smtClean="0"/>
              <a:pPr>
                <a:spcBef>
                  <a:spcPct val="0"/>
                </a:spcBef>
                <a:buFontTx/>
                <a:buNone/>
              </a:pPr>
              <a:t>63</a:t>
            </a:fld>
            <a:endParaRPr lang="en-US" altLang="ja-JP" sz="1400"/>
          </a:p>
        </p:txBody>
      </p:sp>
      <p:sp>
        <p:nvSpPr>
          <p:cNvPr id="115715" name="スライド番号プレースホルダ 3">
            <a:extLst>
              <a:ext uri="{FF2B5EF4-FFF2-40B4-BE49-F238E27FC236}">
                <a16:creationId xmlns:a16="http://schemas.microsoft.com/office/drawing/2014/main" id="{48262869-7065-47E9-BC90-C50D88578AC4}"/>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B42B88E0-F021-40CF-8FB8-495BC27E0EF1}" type="slidenum">
              <a:rPr lang="en-US" altLang="ja-JP" sz="1400"/>
              <a:pPr algn="r" eaLnBrk="1" hangingPunct="1">
                <a:spcBef>
                  <a:spcPct val="0"/>
                </a:spcBef>
                <a:buFontTx/>
                <a:buNone/>
              </a:pPr>
              <a:t>63</a:t>
            </a:fld>
            <a:endParaRPr lang="en-US" altLang="ja-JP" sz="1400"/>
          </a:p>
        </p:txBody>
      </p:sp>
      <p:sp>
        <p:nvSpPr>
          <p:cNvPr id="115716" name="Rectangle 11">
            <a:extLst>
              <a:ext uri="{FF2B5EF4-FFF2-40B4-BE49-F238E27FC236}">
                <a16:creationId xmlns:a16="http://schemas.microsoft.com/office/drawing/2014/main" id="{06106DCB-986C-4C54-B3C2-6C17A5102F3C}"/>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 System Editor</a:t>
            </a:r>
            <a:r>
              <a:rPr lang="ja-JP" altLang="en-US">
                <a:solidFill>
                  <a:srgbClr val="5F5F5F"/>
                </a:solidFill>
              </a:rPr>
              <a:t>の起動</a:t>
            </a:r>
            <a:endParaRPr lang="en-US" altLang="ja-JP">
              <a:solidFill>
                <a:srgbClr val="5F5F5F"/>
              </a:solidFill>
            </a:endParaRPr>
          </a:p>
        </p:txBody>
      </p:sp>
      <p:sp>
        <p:nvSpPr>
          <p:cNvPr id="12" name="右矢印 11">
            <a:extLst>
              <a:ext uri="{FF2B5EF4-FFF2-40B4-BE49-F238E27FC236}">
                <a16:creationId xmlns:a16="http://schemas.microsoft.com/office/drawing/2014/main" id="{D2F82044-E5BD-4A87-A4A5-19C70813E6C6}"/>
              </a:ext>
            </a:extLst>
          </p:cNvPr>
          <p:cNvSpPr/>
          <p:nvPr/>
        </p:nvSpPr>
        <p:spPr>
          <a:xfrm>
            <a:off x="4221163" y="3195638"/>
            <a:ext cx="433387" cy="1439862"/>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15719" name="図 2">
            <a:extLst>
              <a:ext uri="{FF2B5EF4-FFF2-40B4-BE49-F238E27FC236}">
                <a16:creationId xmlns:a16="http://schemas.microsoft.com/office/drawing/2014/main" id="{ECA6030D-AA1C-4D4F-A24B-8D853F1EEC4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0163" y="2168525"/>
            <a:ext cx="4024312" cy="297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図 1">
            <a:extLst>
              <a:ext uri="{FF2B5EF4-FFF2-40B4-BE49-F238E27FC236}">
                <a16:creationId xmlns:a16="http://schemas.microsoft.com/office/drawing/2014/main" id="{C1BFAB90-7D51-48D7-A5B8-7DF0476B7619}"/>
              </a:ext>
            </a:extLst>
          </p:cNvPr>
          <p:cNvPicPr>
            <a:picLocks noChangeAspect="1"/>
          </p:cNvPicPr>
          <p:nvPr/>
        </p:nvPicPr>
        <p:blipFill>
          <a:blip r:embed="rId4"/>
          <a:stretch>
            <a:fillRect/>
          </a:stretch>
        </p:blipFill>
        <p:spPr>
          <a:xfrm>
            <a:off x="5015707" y="1986608"/>
            <a:ext cx="3468178" cy="3430886"/>
          </a:xfrm>
          <a:prstGeom prst="rect">
            <a:avLst/>
          </a:prstGeom>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スライド番号プレースホルダ 1">
            <a:extLst>
              <a:ext uri="{FF2B5EF4-FFF2-40B4-BE49-F238E27FC236}">
                <a16:creationId xmlns:a16="http://schemas.microsoft.com/office/drawing/2014/main" id="{8705040B-DBB2-487E-8F97-C6BE8C9ADBB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427592B2-E33F-4749-BEB4-30D3CAD6E8A9}" type="slidenum">
              <a:rPr lang="en-US" altLang="ja-JP" sz="1400" smtClean="0"/>
              <a:pPr>
                <a:spcBef>
                  <a:spcPct val="0"/>
                </a:spcBef>
                <a:buFontTx/>
                <a:buNone/>
              </a:pPr>
              <a:t>64</a:t>
            </a:fld>
            <a:endParaRPr lang="en-US" altLang="ja-JP" sz="1400"/>
          </a:p>
        </p:txBody>
      </p:sp>
      <p:sp>
        <p:nvSpPr>
          <p:cNvPr id="117763" name="スライド番号プレースホルダ 3">
            <a:extLst>
              <a:ext uri="{FF2B5EF4-FFF2-40B4-BE49-F238E27FC236}">
                <a16:creationId xmlns:a16="http://schemas.microsoft.com/office/drawing/2014/main" id="{2C84176F-53E2-486A-A457-ECE44E2862D5}"/>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753F7FCE-8CBE-48EF-A732-F6DC5CA855C5}" type="slidenum">
              <a:rPr lang="en-US" altLang="ja-JP" sz="1400"/>
              <a:pPr algn="r" eaLnBrk="1" hangingPunct="1">
                <a:spcBef>
                  <a:spcPct val="0"/>
                </a:spcBef>
                <a:buFontTx/>
                <a:buNone/>
              </a:pPr>
              <a:t>64</a:t>
            </a:fld>
            <a:endParaRPr lang="en-US" altLang="ja-JP" sz="1400"/>
          </a:p>
        </p:txBody>
      </p:sp>
      <p:sp>
        <p:nvSpPr>
          <p:cNvPr id="117764" name="Rectangle 11">
            <a:extLst>
              <a:ext uri="{FF2B5EF4-FFF2-40B4-BE49-F238E27FC236}">
                <a16:creationId xmlns:a16="http://schemas.microsoft.com/office/drawing/2014/main" id="{9C8ABF95-6E7A-4828-900D-6F9A206FF720}"/>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 System Editor</a:t>
            </a:r>
            <a:r>
              <a:rPr lang="ja-JP" altLang="en-US">
                <a:solidFill>
                  <a:srgbClr val="5F5F5F"/>
                </a:solidFill>
              </a:rPr>
              <a:t>の画面構成</a:t>
            </a:r>
            <a:endParaRPr lang="en-US" altLang="ja-JP">
              <a:solidFill>
                <a:srgbClr val="5F5F5F"/>
              </a:solidFill>
            </a:endParaRPr>
          </a:p>
        </p:txBody>
      </p:sp>
      <p:pic>
        <p:nvPicPr>
          <p:cNvPr id="117765" name="図 3">
            <a:extLst>
              <a:ext uri="{FF2B5EF4-FFF2-40B4-BE49-F238E27FC236}">
                <a16:creationId xmlns:a16="http://schemas.microsoft.com/office/drawing/2014/main" id="{217C611A-19A3-4A31-9FCE-877066558D2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96863" y="1268413"/>
            <a:ext cx="8688387" cy="499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スライド番号プレースホルダ 1">
            <a:extLst>
              <a:ext uri="{FF2B5EF4-FFF2-40B4-BE49-F238E27FC236}">
                <a16:creationId xmlns:a16="http://schemas.microsoft.com/office/drawing/2014/main" id="{49BC1E11-0889-4809-92E2-BB36F3DF5CD7}"/>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3BEC140A-BB5F-4A83-B6B5-9B8C4E860508}" type="slidenum">
              <a:rPr lang="en-US" altLang="ja-JP" sz="1400" smtClean="0"/>
              <a:pPr>
                <a:spcBef>
                  <a:spcPct val="0"/>
                </a:spcBef>
                <a:buFontTx/>
                <a:buNone/>
              </a:pPr>
              <a:t>65</a:t>
            </a:fld>
            <a:endParaRPr lang="en-US" altLang="ja-JP" sz="1400"/>
          </a:p>
        </p:txBody>
      </p:sp>
      <p:sp>
        <p:nvSpPr>
          <p:cNvPr id="119811" name="スライド番号プレースホルダ 3">
            <a:extLst>
              <a:ext uri="{FF2B5EF4-FFF2-40B4-BE49-F238E27FC236}">
                <a16:creationId xmlns:a16="http://schemas.microsoft.com/office/drawing/2014/main" id="{17846348-095D-42D9-B1CD-88FA360066D4}"/>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B881FA3-F403-4C97-B1E2-03EE44A48C2B}" type="slidenum">
              <a:rPr lang="en-US" altLang="ja-JP" sz="1400"/>
              <a:pPr algn="r" eaLnBrk="1" hangingPunct="1">
                <a:spcBef>
                  <a:spcPct val="0"/>
                </a:spcBef>
                <a:buFontTx/>
                <a:buNone/>
              </a:pPr>
              <a:t>65</a:t>
            </a:fld>
            <a:endParaRPr lang="en-US" altLang="ja-JP" sz="1400"/>
          </a:p>
        </p:txBody>
      </p:sp>
      <p:sp>
        <p:nvSpPr>
          <p:cNvPr id="119812" name="Rectangle 11">
            <a:extLst>
              <a:ext uri="{FF2B5EF4-FFF2-40B4-BE49-F238E27FC236}">
                <a16:creationId xmlns:a16="http://schemas.microsoft.com/office/drawing/2014/main" id="{755C2486-D81D-4E2A-8B99-C49FACAF56D5}"/>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600">
                <a:solidFill>
                  <a:srgbClr val="5F5F5F"/>
                </a:solidFill>
              </a:rPr>
              <a:t>RobotController</a:t>
            </a:r>
            <a:r>
              <a:rPr lang="ja-JP" altLang="en-US" sz="3600">
                <a:solidFill>
                  <a:srgbClr val="5F5F5F"/>
                </a:solidFill>
              </a:rPr>
              <a:t>コンポーネントの動作確認</a:t>
            </a:r>
            <a:endParaRPr lang="en-US" altLang="ja-JP" sz="3600">
              <a:solidFill>
                <a:srgbClr val="5F5F5F"/>
              </a:solidFill>
            </a:endParaRPr>
          </a:p>
        </p:txBody>
      </p:sp>
      <p:sp>
        <p:nvSpPr>
          <p:cNvPr id="6" name="Rectangle 2">
            <a:extLst>
              <a:ext uri="{FF2B5EF4-FFF2-40B4-BE49-F238E27FC236}">
                <a16:creationId xmlns:a16="http://schemas.microsoft.com/office/drawing/2014/main" id="{B314F9F1-60E6-40B7-876E-F5701A03FDD6}"/>
              </a:ext>
            </a:extLst>
          </p:cNvPr>
          <p:cNvSpPr txBox="1">
            <a:spLocks noChangeArrowheads="1"/>
          </p:cNvSpPr>
          <p:nvPr/>
        </p:nvSpPr>
        <p:spPr bwMode="auto">
          <a:xfrm>
            <a:off x="746125" y="1270000"/>
            <a:ext cx="7866063" cy="508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シミュレータコンポーネントと接続してシミュレータ上のロボットを操作する</a:t>
            </a:r>
            <a:r>
              <a:rPr lang="en-US" altLang="ja-JP" sz="2000" kern="0" dirty="0">
                <a:solidFill>
                  <a:srgbClr val="5F5F5F"/>
                </a:solidFill>
              </a:rPr>
              <a:t>RT</a:t>
            </a:r>
            <a:r>
              <a:rPr lang="ja-JP" altLang="en-US" sz="2000" kern="0" dirty="0">
                <a:solidFill>
                  <a:srgbClr val="5F5F5F"/>
                </a:solidFill>
              </a:rPr>
              <a:t>システムを作成する</a:t>
            </a:r>
            <a:endParaRPr lang="en-US" altLang="ja-JP" sz="1600" kern="0" dirty="0">
              <a:solidFill>
                <a:srgbClr val="5F5F5F"/>
              </a:solidFill>
            </a:endParaRPr>
          </a:p>
          <a:p>
            <a:pPr lvl="1" eaLnBrk="1" hangingPunct="1">
              <a:lnSpc>
                <a:spcPct val="80000"/>
              </a:lnSpc>
              <a:defRPr/>
            </a:pPr>
            <a:r>
              <a:rPr lang="ja-JP" altLang="en-US" sz="1600" kern="0" dirty="0">
                <a:solidFill>
                  <a:srgbClr val="5F5F5F"/>
                </a:solidFill>
              </a:rPr>
              <a:t>ネームサーバーを起動する</a:t>
            </a:r>
            <a:endParaRPr lang="en-US" altLang="ja-JP" sz="1600" kern="0" dirty="0">
              <a:solidFill>
                <a:srgbClr val="5F5F5F"/>
              </a:solidFill>
            </a:endParaRPr>
          </a:p>
          <a:p>
            <a:pPr lvl="1" eaLnBrk="1" hangingPunct="1">
              <a:lnSpc>
                <a:spcPct val="80000"/>
              </a:lnSpc>
              <a:defRPr/>
            </a:pPr>
            <a:r>
              <a:rPr lang="en-US" altLang="ja-JP" sz="1600" kern="0" dirty="0" err="1">
                <a:solidFill>
                  <a:srgbClr val="5F5F5F"/>
                </a:solidFill>
              </a:rPr>
              <a:t>RaspberryPiMouseSimulator</a:t>
            </a:r>
            <a:r>
              <a:rPr lang="ja-JP" altLang="en-US" sz="1600" kern="0" dirty="0">
                <a:solidFill>
                  <a:srgbClr val="5F5F5F"/>
                </a:solidFill>
              </a:rPr>
              <a:t>コンポーネントを起動する</a:t>
            </a:r>
            <a:endParaRPr lang="en-US" altLang="ja-JP" sz="1600" kern="0" dirty="0">
              <a:solidFill>
                <a:srgbClr val="5F5F5F"/>
              </a:solidFill>
            </a:endParaRPr>
          </a:p>
          <a:p>
            <a:pPr lvl="2" eaLnBrk="1" hangingPunct="1">
              <a:lnSpc>
                <a:spcPct val="80000"/>
              </a:lnSpc>
              <a:defRPr/>
            </a:pPr>
            <a:r>
              <a:rPr lang="en-US" altLang="ja-JP" sz="1600" kern="0" dirty="0">
                <a:solidFill>
                  <a:srgbClr val="5F5F5F"/>
                </a:solidFill>
              </a:rPr>
              <a:t>Windows</a:t>
            </a:r>
          </a:p>
          <a:p>
            <a:pPr lvl="3" eaLnBrk="1" hangingPunct="1">
              <a:lnSpc>
                <a:spcPct val="80000"/>
              </a:lnSpc>
              <a:defRPr/>
            </a:pPr>
            <a:r>
              <a:rPr lang="ja-JP" altLang="en-US" sz="1600" kern="0" dirty="0">
                <a:solidFill>
                  <a:srgbClr val="5F5F5F"/>
                </a:solidFill>
              </a:rPr>
              <a:t>配布</a:t>
            </a:r>
            <a:r>
              <a:rPr lang="en-US" altLang="ja-JP" sz="1600" kern="0" dirty="0">
                <a:solidFill>
                  <a:srgbClr val="5F5F5F"/>
                </a:solidFill>
              </a:rPr>
              <a:t>USB</a:t>
            </a:r>
            <a:r>
              <a:rPr lang="ja-JP" altLang="en-US" sz="1600" kern="0" dirty="0">
                <a:solidFill>
                  <a:srgbClr val="5F5F5F"/>
                </a:solidFill>
              </a:rPr>
              <a:t>メモリの</a:t>
            </a:r>
            <a:r>
              <a:rPr lang="en-US" altLang="ja-JP" sz="1600" kern="0" dirty="0">
                <a:solidFill>
                  <a:srgbClr val="5F5F5F"/>
                </a:solidFill>
              </a:rPr>
              <a:t>EXE</a:t>
            </a:r>
            <a:r>
              <a:rPr lang="ja-JP" altLang="en-US" sz="1600" kern="0" dirty="0">
                <a:solidFill>
                  <a:srgbClr val="5F5F5F"/>
                </a:solidFill>
              </a:rPr>
              <a:t>フォルダ内「</a:t>
            </a:r>
            <a:r>
              <a:rPr lang="en-US" altLang="ja-JP" sz="1600" kern="0" dirty="0">
                <a:solidFill>
                  <a:srgbClr val="5F5F5F"/>
                </a:solidFill>
              </a:rPr>
              <a:t> RaspberryPiMouseSimulatorComp.exe </a:t>
            </a:r>
            <a:r>
              <a:rPr lang="ja-JP" altLang="en-US" sz="1600" kern="0" dirty="0">
                <a:solidFill>
                  <a:srgbClr val="5F5F5F"/>
                </a:solidFill>
              </a:rPr>
              <a:t>」をダブルクリック</a:t>
            </a:r>
            <a:endParaRPr lang="en-US" altLang="ja-JP" sz="1600" kern="0" dirty="0">
              <a:solidFill>
                <a:srgbClr val="5F5F5F"/>
              </a:solidFill>
            </a:endParaRPr>
          </a:p>
          <a:p>
            <a:pPr lvl="2" eaLnBrk="1" hangingPunct="1">
              <a:lnSpc>
                <a:spcPct val="80000"/>
              </a:lnSpc>
              <a:defRPr/>
            </a:pPr>
            <a:r>
              <a:rPr lang="en-US" altLang="ja-JP" sz="1600" kern="0" dirty="0">
                <a:solidFill>
                  <a:srgbClr val="5F5F5F"/>
                </a:solidFill>
              </a:rPr>
              <a:t>Ubuntu</a:t>
            </a:r>
          </a:p>
          <a:p>
            <a:pPr lvl="3" eaLnBrk="1" hangingPunct="1">
              <a:lnSpc>
                <a:spcPct val="80000"/>
              </a:lnSpc>
              <a:defRPr/>
            </a:pPr>
            <a:r>
              <a:rPr lang="ja-JP" altLang="en-US" sz="1400" kern="0" dirty="0">
                <a:solidFill>
                  <a:srgbClr val="5F5F5F"/>
                </a:solidFill>
              </a:rPr>
              <a:t>配布</a:t>
            </a:r>
            <a:r>
              <a:rPr lang="en-US" altLang="ja-JP" sz="1400" kern="0" dirty="0">
                <a:solidFill>
                  <a:srgbClr val="5F5F5F"/>
                </a:solidFill>
              </a:rPr>
              <a:t>USB</a:t>
            </a:r>
            <a:r>
              <a:rPr lang="ja-JP" altLang="en-US" sz="1400" kern="0" dirty="0">
                <a:solidFill>
                  <a:srgbClr val="5F5F5F"/>
                </a:solidFill>
              </a:rPr>
              <a:t>メモリ内のスクリプトでインストール</a:t>
            </a:r>
            <a:r>
              <a:rPr lang="en-US" altLang="ja-JP" sz="1400" kern="0" dirty="0">
                <a:solidFill>
                  <a:srgbClr val="5F5F5F"/>
                </a:solidFill>
              </a:rPr>
              <a:t>(</a:t>
            </a:r>
            <a:r>
              <a:rPr lang="ja-JP" altLang="en-US" sz="1400" kern="0" dirty="0">
                <a:solidFill>
                  <a:srgbClr val="5F5F5F"/>
                </a:solidFill>
              </a:rPr>
              <a:t>インストールしていない場合</a:t>
            </a:r>
            <a:r>
              <a:rPr lang="en-US" altLang="ja-JP" sz="1400" kern="0" dirty="0">
                <a:solidFill>
                  <a:srgbClr val="5F5F5F"/>
                </a:solidFill>
              </a:rPr>
              <a:t>)</a:t>
            </a:r>
          </a:p>
          <a:p>
            <a:pPr lvl="4" eaLnBrk="1" hangingPunct="1">
              <a:lnSpc>
                <a:spcPct val="80000"/>
              </a:lnSpc>
              <a:defRPr/>
            </a:pPr>
            <a:r>
              <a:rPr lang="en-US" altLang="ja-JP" sz="1400" kern="0" dirty="0">
                <a:solidFill>
                  <a:srgbClr val="5F5F5F"/>
                </a:solidFill>
              </a:rPr>
              <a:t>$ </a:t>
            </a:r>
            <a:r>
              <a:rPr lang="en-US" altLang="ja-JP" sz="1400" kern="0" dirty="0" err="1">
                <a:solidFill>
                  <a:srgbClr val="5F5F5F"/>
                </a:solidFill>
              </a:rPr>
              <a:t>sh</a:t>
            </a:r>
            <a:r>
              <a:rPr lang="en-US" altLang="ja-JP" sz="1400" kern="0" dirty="0">
                <a:solidFill>
                  <a:srgbClr val="5F5F5F"/>
                </a:solidFill>
              </a:rPr>
              <a:t> install_raspimouse_simulator_usb.sh</a:t>
            </a:r>
          </a:p>
          <a:p>
            <a:pPr lvl="3" eaLnBrk="1" hangingPunct="1">
              <a:lnSpc>
                <a:spcPct val="80000"/>
              </a:lnSpc>
              <a:defRPr/>
            </a:pPr>
            <a:r>
              <a:rPr lang="en-US" altLang="ja-JP" sz="1400" kern="0" dirty="0" err="1">
                <a:solidFill>
                  <a:srgbClr val="5F5F5F"/>
                </a:solidFill>
              </a:rPr>
              <a:t>RasPiMouseSimulatorRTC</a:t>
            </a:r>
            <a:r>
              <a:rPr lang="en-US" altLang="ja-JP" sz="1400" kern="0">
                <a:solidFill>
                  <a:srgbClr val="5F5F5F"/>
                </a:solidFill>
              </a:rPr>
              <a:t>/build</a:t>
            </a:r>
            <a:r>
              <a:rPr lang="ja-JP" altLang="en-US" sz="1400" kern="0">
                <a:solidFill>
                  <a:srgbClr val="5F5F5F"/>
                </a:solidFill>
              </a:rPr>
              <a:t>に</a:t>
            </a:r>
            <a:r>
              <a:rPr lang="ja-JP" altLang="en-US" sz="1400" kern="0" dirty="0">
                <a:solidFill>
                  <a:srgbClr val="5F5F5F"/>
                </a:solidFill>
              </a:rPr>
              <a:t>移動して以下のコマンドを実行</a:t>
            </a:r>
            <a:endParaRPr lang="en-US" altLang="ja-JP" sz="1400" kern="0" dirty="0">
              <a:solidFill>
                <a:srgbClr val="5F5F5F"/>
              </a:solidFill>
            </a:endParaRPr>
          </a:p>
          <a:p>
            <a:pPr lvl="4" eaLnBrk="1" hangingPunct="1">
              <a:lnSpc>
                <a:spcPct val="80000"/>
              </a:lnSpc>
              <a:defRPr/>
            </a:pPr>
            <a:r>
              <a:rPr lang="en-US" altLang="ja-JP" sz="1400" kern="0" dirty="0">
                <a:solidFill>
                  <a:srgbClr val="5F5F5F"/>
                </a:solidFill>
              </a:rPr>
              <a:t>$ </a:t>
            </a:r>
            <a:r>
              <a:rPr lang="en-US" altLang="ja-JP" sz="1400" kern="0" dirty="0" err="1">
                <a:solidFill>
                  <a:srgbClr val="5F5F5F"/>
                </a:solidFill>
              </a:rPr>
              <a:t>src</a:t>
            </a:r>
            <a:r>
              <a:rPr lang="en-US" altLang="ja-JP" sz="1400" kern="0" dirty="0">
                <a:solidFill>
                  <a:srgbClr val="5F5F5F"/>
                </a:solidFill>
              </a:rPr>
              <a:t>/</a:t>
            </a:r>
            <a:r>
              <a:rPr lang="en-US" altLang="ja-JP" sz="1400" kern="0" dirty="0" err="1">
                <a:solidFill>
                  <a:srgbClr val="5F5F5F"/>
                </a:solidFill>
              </a:rPr>
              <a:t>RaspberryPiMouseSimulatorComp</a:t>
            </a:r>
            <a:endParaRPr lang="en-US" altLang="ja-JP" sz="1400" kern="0" dirty="0">
              <a:solidFill>
                <a:srgbClr val="5F5F5F"/>
              </a:solidFill>
            </a:endParaRPr>
          </a:p>
          <a:p>
            <a:pPr lvl="1" eaLnBrk="1" hangingPunct="1">
              <a:lnSpc>
                <a:spcPct val="80000"/>
              </a:lnSpc>
              <a:defRPr/>
            </a:pPr>
            <a:r>
              <a:rPr lang="en-US" altLang="ja-JP" sz="1600" dirty="0" err="1">
                <a:solidFill>
                  <a:srgbClr val="5F5F5F"/>
                </a:solidFill>
              </a:rPr>
              <a:t>RobotController</a:t>
            </a:r>
            <a:r>
              <a:rPr lang="ja-JP" altLang="en-US" sz="1600" kern="0" dirty="0">
                <a:solidFill>
                  <a:srgbClr val="5F5F5F"/>
                </a:solidFill>
              </a:rPr>
              <a:t>コンポーネント起動</a:t>
            </a:r>
            <a:endParaRPr lang="en-US" altLang="ja-JP" sz="1600" kern="0" dirty="0">
              <a:solidFill>
                <a:srgbClr val="5F5F5F"/>
              </a:solidFill>
            </a:endParaRPr>
          </a:p>
          <a:p>
            <a:pPr lvl="1" eaLnBrk="1" hangingPunct="1">
              <a:lnSpc>
                <a:spcPct val="80000"/>
              </a:lnSpc>
              <a:defRPr/>
            </a:pPr>
            <a:r>
              <a:rPr lang="en-US" altLang="ja-JP" sz="1600" kern="0" dirty="0" err="1">
                <a:solidFill>
                  <a:srgbClr val="5F5F5F"/>
                </a:solidFill>
              </a:rPr>
              <a:t>RaspberryPiMouseSimulator</a:t>
            </a:r>
            <a:r>
              <a:rPr lang="ja-JP" altLang="en-US" sz="1600" kern="0" dirty="0">
                <a:solidFill>
                  <a:srgbClr val="5F5F5F"/>
                </a:solidFill>
              </a:rPr>
              <a:t>コンポーネントと</a:t>
            </a:r>
            <a:r>
              <a:rPr lang="en-US" altLang="ja-JP" sz="1600" dirty="0" err="1">
                <a:solidFill>
                  <a:srgbClr val="5F5F5F"/>
                </a:solidFill>
              </a:rPr>
              <a:t>RobotController</a:t>
            </a:r>
            <a:r>
              <a:rPr lang="ja-JP" altLang="en-US" sz="1600" kern="0" dirty="0">
                <a:solidFill>
                  <a:srgbClr val="5F5F5F"/>
                </a:solidFill>
              </a:rPr>
              <a:t>コンポーネントを接続して「</a:t>
            </a:r>
            <a:r>
              <a:rPr lang="en-US" altLang="ja-JP" sz="1600" kern="0" dirty="0">
                <a:solidFill>
                  <a:srgbClr val="5F5F5F"/>
                </a:solidFill>
              </a:rPr>
              <a:t>All Activate</a:t>
            </a:r>
            <a:r>
              <a:rPr lang="ja-JP" altLang="en-US" sz="1600" kern="0" dirty="0">
                <a:solidFill>
                  <a:srgbClr val="5F5F5F"/>
                </a:solidFill>
              </a:rPr>
              <a:t>」を行う</a:t>
            </a:r>
            <a:endParaRPr lang="en-US" altLang="ja-JP" sz="1600" kern="0" dirty="0">
              <a:solidFill>
                <a:srgbClr val="5F5F5F"/>
              </a:solidFill>
            </a:endParaRPr>
          </a:p>
        </p:txBody>
      </p:sp>
      <p:pic>
        <p:nvPicPr>
          <p:cNvPr id="119814" name="図 2">
            <a:extLst>
              <a:ext uri="{FF2B5EF4-FFF2-40B4-BE49-F238E27FC236}">
                <a16:creationId xmlns:a16="http://schemas.microsoft.com/office/drawing/2014/main" id="{125EC2A0-BE63-4A14-89D7-7846DE963D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0663" y="4616450"/>
            <a:ext cx="3467100" cy="214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スライド番号プレースホルダ 1">
            <a:extLst>
              <a:ext uri="{FF2B5EF4-FFF2-40B4-BE49-F238E27FC236}">
                <a16:creationId xmlns:a16="http://schemas.microsoft.com/office/drawing/2014/main" id="{ED1195CE-0CD6-4BC6-B991-F17C19CA5802}"/>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E4529055-F32A-4BC4-BE22-3AF26BF12FED}" type="slidenum">
              <a:rPr lang="en-US" altLang="ja-JP" sz="1400" smtClean="0"/>
              <a:pPr>
                <a:spcBef>
                  <a:spcPct val="0"/>
                </a:spcBef>
                <a:buFontTx/>
                <a:buNone/>
              </a:pPr>
              <a:t>66</a:t>
            </a:fld>
            <a:endParaRPr lang="en-US" altLang="ja-JP" sz="1400"/>
          </a:p>
        </p:txBody>
      </p:sp>
      <p:sp>
        <p:nvSpPr>
          <p:cNvPr id="121859" name="スライド番号プレースホルダ 3">
            <a:extLst>
              <a:ext uri="{FF2B5EF4-FFF2-40B4-BE49-F238E27FC236}">
                <a16:creationId xmlns:a16="http://schemas.microsoft.com/office/drawing/2014/main" id="{90429A5D-0668-4D07-B521-9F028E6202AB}"/>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040251D8-C045-4DD1-9CB6-232D88D1E347}" type="slidenum">
              <a:rPr lang="en-US" altLang="ja-JP" sz="1400"/>
              <a:pPr algn="r" eaLnBrk="1" hangingPunct="1">
                <a:spcBef>
                  <a:spcPct val="0"/>
                </a:spcBef>
                <a:buFontTx/>
                <a:buNone/>
              </a:pPr>
              <a:t>66</a:t>
            </a:fld>
            <a:endParaRPr lang="en-US" altLang="ja-JP" sz="1400"/>
          </a:p>
        </p:txBody>
      </p:sp>
      <p:sp>
        <p:nvSpPr>
          <p:cNvPr id="121860" name="Rectangle 2">
            <a:extLst>
              <a:ext uri="{FF2B5EF4-FFF2-40B4-BE49-F238E27FC236}">
                <a16:creationId xmlns:a16="http://schemas.microsoft.com/office/drawing/2014/main" id="{C99A7BCE-23BF-4BFA-8555-C80F472D97E3}"/>
              </a:ext>
            </a:extLst>
          </p:cNvPr>
          <p:cNvSpPr>
            <a:spLocks noGrp="1" noChangeArrowheads="1"/>
          </p:cNvSpPr>
          <p:nvPr>
            <p:ph type="body" idx="4294967295"/>
          </p:nvPr>
        </p:nvSpPr>
        <p:spPr>
          <a:xfrm>
            <a:off x="457200" y="1223963"/>
            <a:ext cx="5554663" cy="2519362"/>
          </a:xfrm>
        </p:spPr>
        <p:txBody>
          <a:bodyPr/>
          <a:lstStyle/>
          <a:p>
            <a:pPr eaLnBrk="1" hangingPunct="1">
              <a:lnSpc>
                <a:spcPct val="80000"/>
              </a:lnSpc>
            </a:pPr>
            <a:r>
              <a:rPr lang="ja-JP" altLang="en-US" sz="2400" dirty="0">
                <a:solidFill>
                  <a:srgbClr val="5F5F5F"/>
                </a:solidFill>
              </a:rPr>
              <a:t>オブジェクトを名前で管理するサービス</a:t>
            </a:r>
            <a:endParaRPr lang="en-US" altLang="ja-JP" sz="2400" dirty="0">
              <a:solidFill>
                <a:srgbClr val="5F5F5F"/>
              </a:solidFill>
            </a:endParaRPr>
          </a:p>
          <a:p>
            <a:pPr lvl="1" eaLnBrk="1" hangingPunct="1">
              <a:lnSpc>
                <a:spcPct val="80000"/>
              </a:lnSpc>
            </a:pPr>
            <a:r>
              <a:rPr lang="en-US" altLang="ja-JP" sz="1800" dirty="0">
                <a:solidFill>
                  <a:srgbClr val="5F5F5F"/>
                </a:solidFill>
              </a:rPr>
              <a:t>RTC</a:t>
            </a:r>
            <a:r>
              <a:rPr lang="ja-JP" altLang="en-US" sz="1800" dirty="0">
                <a:solidFill>
                  <a:srgbClr val="5F5F5F"/>
                </a:solidFill>
              </a:rPr>
              <a:t>を一意の名前で登録する</a:t>
            </a:r>
            <a:endParaRPr lang="en-US" altLang="ja-JP" sz="1800" dirty="0">
              <a:solidFill>
                <a:srgbClr val="5F5F5F"/>
              </a:solidFill>
            </a:endParaRPr>
          </a:p>
          <a:p>
            <a:pPr lvl="2" eaLnBrk="1" hangingPunct="1">
              <a:lnSpc>
                <a:spcPct val="80000"/>
              </a:lnSpc>
            </a:pPr>
            <a:r>
              <a:rPr lang="en-US" altLang="ja-JP" sz="1600" dirty="0">
                <a:solidFill>
                  <a:srgbClr val="5F5F5F"/>
                </a:solidFill>
              </a:rPr>
              <a:t>RT System Editor</a:t>
            </a:r>
            <a:r>
              <a:rPr lang="ja-JP" altLang="en-US" sz="1600" dirty="0">
                <a:solidFill>
                  <a:srgbClr val="5F5F5F"/>
                </a:solidFill>
              </a:rPr>
              <a:t>等のツールはネームサーバーから名前で</a:t>
            </a:r>
            <a:r>
              <a:rPr lang="en-US" altLang="ja-JP" sz="1600" dirty="0">
                <a:solidFill>
                  <a:srgbClr val="5F5F5F"/>
                </a:solidFill>
              </a:rPr>
              <a:t>RTC</a:t>
            </a:r>
            <a:r>
              <a:rPr lang="ja-JP" altLang="en-US" sz="1600" dirty="0">
                <a:solidFill>
                  <a:srgbClr val="5F5F5F"/>
                </a:solidFill>
              </a:rPr>
              <a:t>の参照を取得する</a:t>
            </a:r>
            <a:endParaRPr lang="en-US" altLang="ja-JP" sz="1600" dirty="0">
              <a:solidFill>
                <a:srgbClr val="5F5F5F"/>
              </a:solidFill>
            </a:endParaRPr>
          </a:p>
          <a:p>
            <a:pPr eaLnBrk="1" hangingPunct="1">
              <a:lnSpc>
                <a:spcPct val="80000"/>
              </a:lnSpc>
            </a:pPr>
            <a:endParaRPr lang="en-US" altLang="ja-JP" sz="2000" dirty="0">
              <a:solidFill>
                <a:srgbClr val="5F5F5F"/>
              </a:solidFill>
            </a:endParaRPr>
          </a:p>
          <a:p>
            <a:pPr lvl="1" eaLnBrk="1" hangingPunct="1">
              <a:lnSpc>
                <a:spcPct val="80000"/>
              </a:lnSpc>
            </a:pPr>
            <a:endParaRPr lang="en-US" altLang="ja-JP" sz="800" dirty="0">
              <a:solidFill>
                <a:srgbClr val="5F5F5F"/>
              </a:solidFill>
            </a:endParaRPr>
          </a:p>
          <a:p>
            <a:pPr lvl="2" eaLnBrk="1" hangingPunct="1">
              <a:lnSpc>
                <a:spcPct val="80000"/>
              </a:lnSpc>
            </a:pPr>
            <a:endParaRPr lang="en-US" altLang="ja-JP" sz="1200" dirty="0">
              <a:solidFill>
                <a:srgbClr val="5F5F5F"/>
              </a:solidFill>
            </a:endParaRPr>
          </a:p>
        </p:txBody>
      </p:sp>
      <p:sp>
        <p:nvSpPr>
          <p:cNvPr id="121861" name="Rectangle 11">
            <a:extLst>
              <a:ext uri="{FF2B5EF4-FFF2-40B4-BE49-F238E27FC236}">
                <a16:creationId xmlns:a16="http://schemas.microsoft.com/office/drawing/2014/main" id="{40F7D163-BBF5-4EEC-B4C4-877726BD80F0}"/>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ネームサーバーの起動</a:t>
            </a:r>
            <a:endParaRPr lang="en-US" altLang="ja-JP">
              <a:solidFill>
                <a:srgbClr val="5F5F5F"/>
              </a:solidFill>
            </a:endParaRPr>
          </a:p>
        </p:txBody>
      </p:sp>
      <p:sp>
        <p:nvSpPr>
          <p:cNvPr id="7" name="Rectangle 2">
            <a:extLst>
              <a:ext uri="{FF2B5EF4-FFF2-40B4-BE49-F238E27FC236}">
                <a16:creationId xmlns:a16="http://schemas.microsoft.com/office/drawing/2014/main" id="{5DED92D7-891C-4176-8FF6-E3B34A3867CC}"/>
              </a:ext>
            </a:extLst>
          </p:cNvPr>
          <p:cNvSpPr txBox="1">
            <a:spLocks noChangeArrowheads="1"/>
          </p:cNvSpPr>
          <p:nvPr/>
        </p:nvSpPr>
        <p:spPr bwMode="auto">
          <a:xfrm>
            <a:off x="457200" y="4056063"/>
            <a:ext cx="7915275" cy="2519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起動する手順</a:t>
            </a: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121863" name="図 2">
            <a:extLst>
              <a:ext uri="{FF2B5EF4-FFF2-40B4-BE49-F238E27FC236}">
                <a16:creationId xmlns:a16="http://schemas.microsoft.com/office/drawing/2014/main" id="{EB7BB686-273C-4A52-929B-25257AA7725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986213" y="1493838"/>
            <a:ext cx="4894262" cy="2767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図 5">
            <a:extLst>
              <a:ext uri="{FF2B5EF4-FFF2-40B4-BE49-F238E27FC236}">
                <a16:creationId xmlns:a16="http://schemas.microsoft.com/office/drawing/2014/main" id="{72150A05-60D8-4F54-ABEF-00BAD2068FCA}"/>
              </a:ext>
            </a:extLst>
          </p:cNvPr>
          <p:cNvPicPr>
            <a:picLocks noChangeAspect="1"/>
          </p:cNvPicPr>
          <p:nvPr/>
        </p:nvPicPr>
        <p:blipFill>
          <a:blip r:embed="rId4"/>
          <a:stretch>
            <a:fillRect/>
          </a:stretch>
        </p:blipFill>
        <p:spPr>
          <a:xfrm>
            <a:off x="4556176" y="4383048"/>
            <a:ext cx="4471800" cy="2335104"/>
          </a:xfrm>
          <a:prstGeom prst="rect">
            <a:avLst/>
          </a:prstGeom>
        </p:spPr>
      </p:pic>
      <p:sp>
        <p:nvSpPr>
          <p:cNvPr id="8" name="矢印: 右 7">
            <a:extLst>
              <a:ext uri="{FF2B5EF4-FFF2-40B4-BE49-F238E27FC236}">
                <a16:creationId xmlns:a16="http://schemas.microsoft.com/office/drawing/2014/main" id="{0F78C655-E45F-4FE3-9A39-24D3C250D150}"/>
              </a:ext>
            </a:extLst>
          </p:cNvPr>
          <p:cNvSpPr/>
          <p:nvPr/>
        </p:nvSpPr>
        <p:spPr>
          <a:xfrm>
            <a:off x="3626895" y="4860835"/>
            <a:ext cx="765086" cy="1440160"/>
          </a:xfrm>
          <a:prstGeom prst="rightArrow">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 name="図 9">
            <a:extLst>
              <a:ext uri="{FF2B5EF4-FFF2-40B4-BE49-F238E27FC236}">
                <a16:creationId xmlns:a16="http://schemas.microsoft.com/office/drawing/2014/main" id="{1B95962A-60FD-42FA-B205-B91E29A65D63}"/>
              </a:ext>
            </a:extLst>
          </p:cNvPr>
          <p:cNvPicPr>
            <a:picLocks noChangeAspect="1"/>
          </p:cNvPicPr>
          <p:nvPr/>
        </p:nvPicPr>
        <p:blipFill>
          <a:blip r:embed="rId5"/>
          <a:stretch>
            <a:fillRect/>
          </a:stretch>
        </p:blipFill>
        <p:spPr>
          <a:xfrm>
            <a:off x="453948" y="4530035"/>
            <a:ext cx="2726795" cy="2041130"/>
          </a:xfrm>
          <a:prstGeom prst="rect">
            <a:avLst/>
          </a:prstGeom>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スライド番号プレースホルダ 1">
            <a:extLst>
              <a:ext uri="{FF2B5EF4-FFF2-40B4-BE49-F238E27FC236}">
                <a16:creationId xmlns:a16="http://schemas.microsoft.com/office/drawing/2014/main" id="{ED1195CE-0CD6-4BC6-B991-F17C19CA5802}"/>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E4529055-F32A-4BC4-BE22-3AF26BF12FED}" type="slidenum">
              <a:rPr lang="en-US" altLang="ja-JP" sz="1400" smtClean="0"/>
              <a:pPr>
                <a:spcBef>
                  <a:spcPct val="0"/>
                </a:spcBef>
                <a:buFontTx/>
                <a:buNone/>
              </a:pPr>
              <a:t>67</a:t>
            </a:fld>
            <a:endParaRPr lang="en-US" altLang="ja-JP" sz="1400"/>
          </a:p>
        </p:txBody>
      </p:sp>
      <p:sp>
        <p:nvSpPr>
          <p:cNvPr id="121859" name="スライド番号プレースホルダ 3">
            <a:extLst>
              <a:ext uri="{FF2B5EF4-FFF2-40B4-BE49-F238E27FC236}">
                <a16:creationId xmlns:a16="http://schemas.microsoft.com/office/drawing/2014/main" id="{90429A5D-0668-4D07-B521-9F028E6202AB}"/>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040251D8-C045-4DD1-9CB6-232D88D1E347}" type="slidenum">
              <a:rPr lang="en-US" altLang="ja-JP" sz="1400"/>
              <a:pPr algn="r" eaLnBrk="1" hangingPunct="1">
                <a:spcBef>
                  <a:spcPct val="0"/>
                </a:spcBef>
                <a:buFontTx/>
                <a:buNone/>
              </a:pPr>
              <a:t>67</a:t>
            </a:fld>
            <a:endParaRPr lang="en-US" altLang="ja-JP" sz="1400"/>
          </a:p>
        </p:txBody>
      </p:sp>
      <p:sp>
        <p:nvSpPr>
          <p:cNvPr id="121860" name="Rectangle 2">
            <a:extLst>
              <a:ext uri="{FF2B5EF4-FFF2-40B4-BE49-F238E27FC236}">
                <a16:creationId xmlns:a16="http://schemas.microsoft.com/office/drawing/2014/main" id="{C99A7BCE-23BF-4BFA-8555-C80F472D97E3}"/>
              </a:ext>
            </a:extLst>
          </p:cNvPr>
          <p:cNvSpPr>
            <a:spLocks noGrp="1" noChangeArrowheads="1"/>
          </p:cNvSpPr>
          <p:nvPr>
            <p:ph type="body" idx="4294967295"/>
          </p:nvPr>
        </p:nvSpPr>
        <p:spPr>
          <a:xfrm>
            <a:off x="457200" y="1223963"/>
            <a:ext cx="5554663" cy="2519362"/>
          </a:xfrm>
        </p:spPr>
        <p:txBody>
          <a:bodyPr/>
          <a:lstStyle/>
          <a:p>
            <a:pPr eaLnBrk="1" hangingPunct="1">
              <a:lnSpc>
                <a:spcPct val="80000"/>
              </a:lnSpc>
            </a:pPr>
            <a:r>
              <a:rPr lang="en-US" altLang="ja-JP" sz="2000" dirty="0">
                <a:solidFill>
                  <a:srgbClr val="5F5F5F"/>
                </a:solidFill>
              </a:rPr>
              <a:t>OpenRTM-aist 1.1.2</a:t>
            </a:r>
            <a:r>
              <a:rPr lang="ja-JP" altLang="en-US" sz="2000" dirty="0">
                <a:solidFill>
                  <a:srgbClr val="5F5F5F"/>
                </a:solidFill>
              </a:rPr>
              <a:t>以前の手順</a:t>
            </a:r>
            <a:endParaRPr lang="en-US" altLang="ja-JP" sz="800" dirty="0">
              <a:solidFill>
                <a:srgbClr val="5F5F5F"/>
              </a:solidFill>
            </a:endParaRPr>
          </a:p>
        </p:txBody>
      </p:sp>
      <p:sp>
        <p:nvSpPr>
          <p:cNvPr id="121861" name="Rectangle 11">
            <a:extLst>
              <a:ext uri="{FF2B5EF4-FFF2-40B4-BE49-F238E27FC236}">
                <a16:creationId xmlns:a16="http://schemas.microsoft.com/office/drawing/2014/main" id="{40F7D163-BBF5-4EEC-B4C4-877726BD80F0}"/>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ネームサーバーの起動</a:t>
            </a:r>
            <a:endParaRPr lang="en-US" altLang="ja-JP">
              <a:solidFill>
                <a:srgbClr val="5F5F5F"/>
              </a:solidFill>
            </a:endParaRPr>
          </a:p>
        </p:txBody>
      </p:sp>
      <p:sp>
        <p:nvSpPr>
          <p:cNvPr id="11" name="Rectangle 2">
            <a:extLst>
              <a:ext uri="{FF2B5EF4-FFF2-40B4-BE49-F238E27FC236}">
                <a16:creationId xmlns:a16="http://schemas.microsoft.com/office/drawing/2014/main" id="{6DFE0954-DBAA-42E4-BA68-E0319AE2E32F}"/>
              </a:ext>
            </a:extLst>
          </p:cNvPr>
          <p:cNvSpPr txBox="1">
            <a:spLocks noChangeArrowheads="1"/>
          </p:cNvSpPr>
          <p:nvPr/>
        </p:nvSpPr>
        <p:spPr bwMode="auto">
          <a:xfrm>
            <a:off x="457200" y="1555520"/>
            <a:ext cx="7915275" cy="2295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lvl="1" eaLnBrk="1" hangingPunct="1">
              <a:lnSpc>
                <a:spcPct val="80000"/>
              </a:lnSpc>
              <a:defRPr/>
            </a:pPr>
            <a:r>
              <a:rPr lang="en-US" altLang="ja-JP" sz="2000" dirty="0">
                <a:solidFill>
                  <a:srgbClr val="5F5F5F"/>
                </a:solidFill>
              </a:rPr>
              <a:t>Windows 7</a:t>
            </a:r>
          </a:p>
          <a:p>
            <a:pPr lvl="2" eaLnBrk="1" hangingPunct="1">
              <a:lnSpc>
                <a:spcPct val="80000"/>
              </a:lnSpc>
              <a:defRPr/>
            </a:pPr>
            <a:r>
              <a:rPr lang="ja-JP" altLang="en-US" sz="1600" dirty="0">
                <a:solidFill>
                  <a:srgbClr val="5F5F5F"/>
                </a:solidFill>
              </a:rPr>
              <a:t>「スタート」→「すべてのプログラム」→「</a:t>
            </a:r>
            <a:r>
              <a:rPr lang="en-US" altLang="ja-JP" sz="1600" dirty="0">
                <a:solidFill>
                  <a:srgbClr val="5F5F5F"/>
                </a:solidFill>
              </a:rPr>
              <a:t>OpenRTM-aist 1.x.x</a:t>
            </a:r>
            <a:r>
              <a:rPr lang="ja-JP" altLang="en-US" sz="1600" dirty="0">
                <a:solidFill>
                  <a:srgbClr val="5F5F5F"/>
                </a:solidFill>
              </a:rPr>
              <a:t>」→「</a:t>
            </a:r>
            <a:r>
              <a:rPr lang="en-US" altLang="ja-JP" sz="1600" dirty="0">
                <a:solidFill>
                  <a:srgbClr val="5F5F5F"/>
                </a:solidFill>
              </a:rPr>
              <a:t>Tools</a:t>
            </a:r>
            <a:r>
              <a:rPr lang="ja-JP" altLang="en-US" sz="1600" dirty="0">
                <a:solidFill>
                  <a:srgbClr val="5F5F5F"/>
                </a:solidFill>
              </a:rPr>
              <a:t>」→「</a:t>
            </a:r>
            <a:r>
              <a:rPr lang="en-US" altLang="ja-JP" sz="1600" dirty="0">
                <a:solidFill>
                  <a:srgbClr val="5F5F5F"/>
                </a:solidFill>
              </a:rPr>
              <a:t>Start Naming Service</a:t>
            </a:r>
            <a:r>
              <a:rPr lang="ja-JP" altLang="en-US" sz="1600" dirty="0">
                <a:solidFill>
                  <a:srgbClr val="5F5F5F"/>
                </a:solidFill>
              </a:rPr>
              <a:t>」</a:t>
            </a:r>
            <a:endParaRPr lang="en-US" altLang="ja-JP" sz="1600" dirty="0">
              <a:solidFill>
                <a:srgbClr val="5F5F5F"/>
              </a:solidFill>
            </a:endParaRPr>
          </a:p>
          <a:p>
            <a:pPr lvl="1" eaLnBrk="1" hangingPunct="1">
              <a:lnSpc>
                <a:spcPct val="80000"/>
              </a:lnSpc>
              <a:defRPr/>
            </a:pPr>
            <a:r>
              <a:rPr lang="en-US" altLang="ja-JP" sz="2000" dirty="0">
                <a:solidFill>
                  <a:srgbClr val="5F5F5F"/>
                </a:solidFill>
              </a:rPr>
              <a:t>Windows 8.1</a:t>
            </a:r>
          </a:p>
          <a:p>
            <a:pPr lvl="2" eaLnBrk="1" hangingPunct="1">
              <a:lnSpc>
                <a:spcPct val="80000"/>
              </a:lnSpc>
              <a:defRPr/>
            </a:pPr>
            <a:r>
              <a:rPr lang="ja-JP" altLang="en-US" sz="1600" dirty="0">
                <a:solidFill>
                  <a:srgbClr val="5F5F5F"/>
                </a:solidFill>
              </a:rPr>
              <a:t>「スタート」→「アプリビュー</a:t>
            </a:r>
            <a:r>
              <a:rPr lang="en-US" altLang="ja-JP" sz="1600" dirty="0">
                <a:solidFill>
                  <a:srgbClr val="5F5F5F"/>
                </a:solidFill>
              </a:rPr>
              <a:t>(</a:t>
            </a:r>
            <a:r>
              <a:rPr lang="ja-JP" altLang="en-US" sz="1600" dirty="0">
                <a:solidFill>
                  <a:srgbClr val="5F5F5F"/>
                </a:solidFill>
              </a:rPr>
              <a:t>右下矢印</a:t>
            </a:r>
            <a:r>
              <a:rPr lang="en-US" altLang="ja-JP" sz="1600" dirty="0">
                <a:solidFill>
                  <a:srgbClr val="5F5F5F"/>
                </a:solidFill>
              </a:rPr>
              <a:t>)</a:t>
            </a:r>
            <a:r>
              <a:rPr lang="ja-JP" altLang="en-US" sz="1600" dirty="0">
                <a:solidFill>
                  <a:srgbClr val="5F5F5F"/>
                </a:solidFill>
              </a:rPr>
              <a:t>」→「</a:t>
            </a:r>
            <a:r>
              <a:rPr lang="en-US" altLang="ja-JP" sz="1600" dirty="0">
                <a:solidFill>
                  <a:srgbClr val="5F5F5F"/>
                </a:solidFill>
              </a:rPr>
              <a:t>OpenRTM-aist 1.x.x</a:t>
            </a:r>
            <a:r>
              <a:rPr lang="ja-JP" altLang="en-US" sz="1600" dirty="0">
                <a:solidFill>
                  <a:srgbClr val="5F5F5F"/>
                </a:solidFill>
              </a:rPr>
              <a:t>」→「</a:t>
            </a:r>
            <a:r>
              <a:rPr lang="en-US" altLang="ja-JP" sz="1600" dirty="0">
                <a:solidFill>
                  <a:srgbClr val="5F5F5F"/>
                </a:solidFill>
              </a:rPr>
              <a:t>Start Naming Service</a:t>
            </a:r>
            <a:r>
              <a:rPr lang="ja-JP" altLang="en-US" sz="1600" dirty="0">
                <a:solidFill>
                  <a:srgbClr val="5F5F5F"/>
                </a:solidFill>
              </a:rPr>
              <a:t>」</a:t>
            </a:r>
            <a:endParaRPr lang="en-US" altLang="ja-JP" sz="1600" dirty="0">
              <a:solidFill>
                <a:srgbClr val="5F5F5F"/>
              </a:solidFill>
            </a:endParaRPr>
          </a:p>
          <a:p>
            <a:pPr lvl="1" eaLnBrk="1" hangingPunct="1">
              <a:lnSpc>
                <a:spcPct val="80000"/>
              </a:lnSpc>
            </a:pPr>
            <a:r>
              <a:rPr lang="en-US" altLang="ja-JP" sz="1800" dirty="0">
                <a:solidFill>
                  <a:srgbClr val="5F5F5F"/>
                </a:solidFill>
              </a:rPr>
              <a:t>Windows 10</a:t>
            </a:r>
          </a:p>
          <a:p>
            <a:pPr lvl="2" eaLnBrk="1" hangingPunct="1">
              <a:lnSpc>
                <a:spcPct val="80000"/>
              </a:lnSpc>
            </a:pPr>
            <a:r>
              <a:rPr lang="ja-JP" altLang="en-US" sz="1400" dirty="0">
                <a:solidFill>
                  <a:srgbClr val="5F5F5F"/>
                </a:solidFill>
              </a:rPr>
              <a:t>左下の「ここに入力して検索」に</a:t>
            </a:r>
            <a:r>
              <a:rPr lang="en-US" altLang="ja-JP" sz="1400" dirty="0">
                <a:solidFill>
                  <a:srgbClr val="5F5F5F"/>
                </a:solidFill>
              </a:rPr>
              <a:t>Start Naming Service</a:t>
            </a:r>
            <a:r>
              <a:rPr lang="ja-JP" altLang="en-US" sz="1400" dirty="0">
                <a:solidFill>
                  <a:srgbClr val="5F5F5F"/>
                </a:solidFill>
              </a:rPr>
              <a:t>と入力して起動</a:t>
            </a:r>
            <a:endParaRPr lang="en-US" altLang="ja-JP" sz="2000" dirty="0">
              <a:solidFill>
                <a:srgbClr val="5F5F5F"/>
              </a:solidFill>
            </a:endParaRPr>
          </a:p>
          <a:p>
            <a:pPr lvl="1" eaLnBrk="1" hangingPunct="1">
              <a:lnSpc>
                <a:spcPct val="80000"/>
              </a:lnSpc>
              <a:defRPr/>
            </a:pPr>
            <a:r>
              <a:rPr lang="en-US" altLang="ja-JP" sz="2000" kern="0" dirty="0">
                <a:solidFill>
                  <a:srgbClr val="5F5F5F"/>
                </a:solidFill>
              </a:rPr>
              <a:t>Ubuntu</a:t>
            </a:r>
          </a:p>
          <a:p>
            <a:pPr lvl="2" eaLnBrk="1" hangingPunct="1">
              <a:lnSpc>
                <a:spcPct val="80000"/>
              </a:lnSpc>
              <a:defRPr/>
            </a:pPr>
            <a:r>
              <a:rPr lang="en-US" altLang="ja-JP" sz="1600" kern="0" dirty="0">
                <a:solidFill>
                  <a:srgbClr val="5F5F5F"/>
                </a:solidFill>
              </a:rPr>
              <a:t>$ </a:t>
            </a:r>
            <a:r>
              <a:rPr lang="en-US" altLang="ja-JP" sz="1600" kern="0" dirty="0" err="1">
                <a:solidFill>
                  <a:srgbClr val="5F5F5F"/>
                </a:solidFill>
              </a:rPr>
              <a:t>rtm</a:t>
            </a:r>
            <a:r>
              <a:rPr lang="en-US" altLang="ja-JP" sz="1600" kern="0" dirty="0">
                <a:solidFill>
                  <a:srgbClr val="5F5F5F"/>
                </a:solidFill>
              </a:rPr>
              <a:t>-naming</a:t>
            </a: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13" name="図 4">
            <a:extLst>
              <a:ext uri="{FF2B5EF4-FFF2-40B4-BE49-F238E27FC236}">
                <a16:creationId xmlns:a16="http://schemas.microsoft.com/office/drawing/2014/main" id="{81A5279C-5405-40A9-904D-8CB091B4C56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618802" y="4350334"/>
            <a:ext cx="3504218" cy="1448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図 2">
            <a:extLst>
              <a:ext uri="{FF2B5EF4-FFF2-40B4-BE49-F238E27FC236}">
                <a16:creationId xmlns:a16="http://schemas.microsoft.com/office/drawing/2014/main" id="{04A6B4F3-2F55-4EC6-8E47-7A41FD3F0F83}"/>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212989" y="4335637"/>
            <a:ext cx="2829771" cy="1395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図 1">
            <a:extLst>
              <a:ext uri="{FF2B5EF4-FFF2-40B4-BE49-F238E27FC236}">
                <a16:creationId xmlns:a16="http://schemas.microsoft.com/office/drawing/2014/main" id="{8A9883A8-C066-48EF-A6A4-AB4F28D01FCA}"/>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1240" y="4413296"/>
            <a:ext cx="2152274" cy="1378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矢印: 右 15">
            <a:extLst>
              <a:ext uri="{FF2B5EF4-FFF2-40B4-BE49-F238E27FC236}">
                <a16:creationId xmlns:a16="http://schemas.microsoft.com/office/drawing/2014/main" id="{1CBF2FAA-CA63-4EB1-B9D2-AB7B297619F8}"/>
              </a:ext>
            </a:extLst>
          </p:cNvPr>
          <p:cNvSpPr/>
          <p:nvPr/>
        </p:nvSpPr>
        <p:spPr>
          <a:xfrm>
            <a:off x="2404432" y="4745166"/>
            <a:ext cx="315035" cy="576740"/>
          </a:xfrm>
          <a:prstGeom prst="rightArrow">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矢印: 右 16">
            <a:extLst>
              <a:ext uri="{FF2B5EF4-FFF2-40B4-BE49-F238E27FC236}">
                <a16:creationId xmlns:a16="http://schemas.microsoft.com/office/drawing/2014/main" id="{65BEDF09-608B-48A0-B192-F223C1DE3AA2}"/>
              </a:ext>
            </a:extLst>
          </p:cNvPr>
          <p:cNvSpPr/>
          <p:nvPr/>
        </p:nvSpPr>
        <p:spPr>
          <a:xfrm>
            <a:off x="5562110" y="4737163"/>
            <a:ext cx="315035" cy="576740"/>
          </a:xfrm>
          <a:prstGeom prst="rightArrow">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85329829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スライド番号プレースホルダ 1">
            <a:extLst>
              <a:ext uri="{FF2B5EF4-FFF2-40B4-BE49-F238E27FC236}">
                <a16:creationId xmlns:a16="http://schemas.microsoft.com/office/drawing/2014/main" id="{C7C5AD9C-7BB3-4EE6-ABBA-F3B0F9015689}"/>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1E20A261-B4B2-46C9-A7ED-1D4E6ACA0B9B}" type="slidenum">
              <a:rPr lang="en-US" altLang="ja-JP" sz="1400" smtClean="0"/>
              <a:pPr>
                <a:spcBef>
                  <a:spcPct val="0"/>
                </a:spcBef>
                <a:buFontTx/>
                <a:buNone/>
              </a:pPr>
              <a:t>68</a:t>
            </a:fld>
            <a:endParaRPr lang="en-US" altLang="ja-JP" sz="1400"/>
          </a:p>
        </p:txBody>
      </p:sp>
      <p:sp>
        <p:nvSpPr>
          <p:cNvPr id="128003" name="スライド番号プレースホルダ 3">
            <a:extLst>
              <a:ext uri="{FF2B5EF4-FFF2-40B4-BE49-F238E27FC236}">
                <a16:creationId xmlns:a16="http://schemas.microsoft.com/office/drawing/2014/main" id="{7D4BDA9A-11B8-4A0F-88C4-D72F99FF60A5}"/>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A8C3D885-6005-4394-8D02-58AFD02A6340}" type="slidenum">
              <a:rPr lang="en-US" altLang="ja-JP" sz="1400"/>
              <a:pPr algn="r" eaLnBrk="1" hangingPunct="1">
                <a:spcBef>
                  <a:spcPct val="0"/>
                </a:spcBef>
                <a:buFontTx/>
                <a:buNone/>
              </a:pPr>
              <a:t>68</a:t>
            </a:fld>
            <a:endParaRPr lang="en-US" altLang="ja-JP" sz="1400"/>
          </a:p>
        </p:txBody>
      </p:sp>
      <p:sp>
        <p:nvSpPr>
          <p:cNvPr id="128004" name="Rectangle 11">
            <a:extLst>
              <a:ext uri="{FF2B5EF4-FFF2-40B4-BE49-F238E27FC236}">
                <a16:creationId xmlns:a16="http://schemas.microsoft.com/office/drawing/2014/main" id="{F6D5A7A2-FCD7-4F2D-BA2D-F4D555AADC11}"/>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600">
                <a:solidFill>
                  <a:srgbClr val="5F5F5F"/>
                </a:solidFill>
              </a:rPr>
              <a:t>RobotController</a:t>
            </a:r>
            <a:r>
              <a:rPr lang="ja-JP" altLang="en-US" sz="3600">
                <a:solidFill>
                  <a:srgbClr val="5F5F5F"/>
                </a:solidFill>
              </a:rPr>
              <a:t>コンポーネントの動作確認</a:t>
            </a:r>
            <a:endParaRPr lang="en-US" altLang="ja-JP" sz="3600">
              <a:solidFill>
                <a:srgbClr val="5F5F5F"/>
              </a:solidFill>
            </a:endParaRPr>
          </a:p>
        </p:txBody>
      </p:sp>
      <p:sp>
        <p:nvSpPr>
          <p:cNvPr id="6" name="Rectangle 2">
            <a:extLst>
              <a:ext uri="{FF2B5EF4-FFF2-40B4-BE49-F238E27FC236}">
                <a16:creationId xmlns:a16="http://schemas.microsoft.com/office/drawing/2014/main" id="{18A57325-8D2F-4DE7-8400-31A90DA84428}"/>
              </a:ext>
            </a:extLst>
          </p:cNvPr>
          <p:cNvSpPr txBox="1">
            <a:spLocks noChangeArrowheads="1"/>
          </p:cNvSpPr>
          <p:nvPr/>
        </p:nvSpPr>
        <p:spPr bwMode="auto">
          <a:xfrm>
            <a:off x="395288" y="1270000"/>
            <a:ext cx="8372475" cy="508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シミュレータコンポーネントと接続してシミュレータ上のロボットを操作する</a:t>
            </a:r>
            <a:r>
              <a:rPr lang="en-US" altLang="ja-JP" sz="2000" kern="0" dirty="0">
                <a:solidFill>
                  <a:srgbClr val="5F5F5F"/>
                </a:solidFill>
              </a:rPr>
              <a:t>RT</a:t>
            </a:r>
            <a:r>
              <a:rPr lang="ja-JP" altLang="en-US" sz="2000" kern="0" dirty="0">
                <a:solidFill>
                  <a:srgbClr val="5F5F5F"/>
                </a:solidFill>
              </a:rPr>
              <a:t>システムを作成する</a:t>
            </a:r>
            <a:endParaRPr lang="en-US" altLang="ja-JP" sz="1600" kern="0" dirty="0">
              <a:solidFill>
                <a:srgbClr val="5F5F5F"/>
              </a:solidFill>
            </a:endParaRPr>
          </a:p>
          <a:p>
            <a:pPr lvl="1" eaLnBrk="1" hangingPunct="1">
              <a:lnSpc>
                <a:spcPct val="80000"/>
              </a:lnSpc>
              <a:defRPr/>
            </a:pPr>
            <a:r>
              <a:rPr lang="ja-JP" altLang="en-US" sz="1600" kern="0" dirty="0">
                <a:solidFill>
                  <a:schemeClr val="bg2">
                    <a:lumMod val="20000"/>
                    <a:lumOff val="80000"/>
                  </a:schemeClr>
                </a:solidFill>
              </a:rPr>
              <a:t>ネームサーバーを起動する</a:t>
            </a:r>
            <a:endParaRPr lang="en-US" altLang="ja-JP" sz="1600" kern="0" dirty="0">
              <a:solidFill>
                <a:schemeClr val="bg2">
                  <a:lumMod val="20000"/>
                  <a:lumOff val="80000"/>
                </a:schemeClr>
              </a:solidFill>
            </a:endParaRPr>
          </a:p>
          <a:p>
            <a:pPr lvl="1" eaLnBrk="1" hangingPunct="1">
              <a:lnSpc>
                <a:spcPct val="80000"/>
              </a:lnSpc>
              <a:defRPr/>
            </a:pPr>
            <a:r>
              <a:rPr lang="en-US" altLang="ja-JP" sz="1600" kern="0" dirty="0" err="1">
                <a:solidFill>
                  <a:srgbClr val="5F5F5F"/>
                </a:solidFill>
              </a:rPr>
              <a:t>RaspberryPiMouseSimulator</a:t>
            </a:r>
            <a:r>
              <a:rPr lang="ja-JP" altLang="en-US" sz="1600" kern="0" dirty="0">
                <a:solidFill>
                  <a:srgbClr val="5F5F5F"/>
                </a:solidFill>
              </a:rPr>
              <a:t>コンポーネントを起動する</a:t>
            </a:r>
            <a:endParaRPr lang="en-US" altLang="ja-JP" sz="1600" kern="0" dirty="0">
              <a:solidFill>
                <a:srgbClr val="5F5F5F"/>
              </a:solidFill>
            </a:endParaRPr>
          </a:p>
          <a:p>
            <a:pPr lvl="2" eaLnBrk="1" hangingPunct="1">
              <a:lnSpc>
                <a:spcPct val="80000"/>
              </a:lnSpc>
              <a:defRPr/>
            </a:pPr>
            <a:r>
              <a:rPr lang="en-US" altLang="ja-JP" sz="1600" kern="0" dirty="0">
                <a:solidFill>
                  <a:srgbClr val="5F5F5F"/>
                </a:solidFill>
              </a:rPr>
              <a:t>Windows</a:t>
            </a:r>
          </a:p>
          <a:p>
            <a:pPr lvl="3" eaLnBrk="1" hangingPunct="1">
              <a:lnSpc>
                <a:spcPct val="80000"/>
              </a:lnSpc>
              <a:defRPr/>
            </a:pPr>
            <a:r>
              <a:rPr lang="ja-JP" altLang="en-US" sz="1600" kern="0" dirty="0">
                <a:solidFill>
                  <a:srgbClr val="5F5F5F"/>
                </a:solidFill>
              </a:rPr>
              <a:t>配布</a:t>
            </a:r>
            <a:r>
              <a:rPr lang="en-US" altLang="ja-JP" sz="1600" kern="0" dirty="0">
                <a:solidFill>
                  <a:srgbClr val="5F5F5F"/>
                </a:solidFill>
              </a:rPr>
              <a:t>USB</a:t>
            </a:r>
            <a:r>
              <a:rPr lang="ja-JP" altLang="en-US" sz="1600" kern="0" dirty="0">
                <a:solidFill>
                  <a:srgbClr val="5F5F5F"/>
                </a:solidFill>
              </a:rPr>
              <a:t>メモリの</a:t>
            </a:r>
            <a:r>
              <a:rPr lang="en-US" altLang="ja-JP" sz="1600" kern="0" dirty="0">
                <a:solidFill>
                  <a:srgbClr val="5F5F5F"/>
                </a:solidFill>
              </a:rPr>
              <a:t>EXE</a:t>
            </a:r>
            <a:r>
              <a:rPr lang="ja-JP" altLang="en-US" sz="1600" kern="0" dirty="0">
                <a:solidFill>
                  <a:srgbClr val="5F5F5F"/>
                </a:solidFill>
              </a:rPr>
              <a:t>フォルダ内「</a:t>
            </a:r>
            <a:r>
              <a:rPr lang="en-US" altLang="ja-JP" sz="1600" kern="0" dirty="0">
                <a:solidFill>
                  <a:srgbClr val="5F5F5F"/>
                </a:solidFill>
              </a:rPr>
              <a:t> RaspberryPiMouseSimulatorComp.exe </a:t>
            </a:r>
            <a:r>
              <a:rPr lang="ja-JP" altLang="en-US" sz="1600" kern="0" dirty="0">
                <a:solidFill>
                  <a:srgbClr val="5F5F5F"/>
                </a:solidFill>
              </a:rPr>
              <a:t>」をダブルクリック</a:t>
            </a:r>
            <a:endParaRPr lang="en-US" altLang="ja-JP" sz="1600" kern="0" dirty="0">
              <a:solidFill>
                <a:srgbClr val="5F5F5F"/>
              </a:solidFill>
            </a:endParaRPr>
          </a:p>
          <a:p>
            <a:pPr lvl="2" eaLnBrk="1" hangingPunct="1">
              <a:lnSpc>
                <a:spcPct val="80000"/>
              </a:lnSpc>
              <a:defRPr/>
            </a:pPr>
            <a:r>
              <a:rPr lang="en-US" altLang="ja-JP" sz="1600" kern="0" dirty="0">
                <a:solidFill>
                  <a:srgbClr val="5F5F5F"/>
                </a:solidFill>
              </a:rPr>
              <a:t>Ubuntu</a:t>
            </a:r>
          </a:p>
          <a:p>
            <a:pPr lvl="3" eaLnBrk="1" hangingPunct="1">
              <a:lnSpc>
                <a:spcPct val="80000"/>
              </a:lnSpc>
              <a:defRPr/>
            </a:pPr>
            <a:r>
              <a:rPr lang="ja-JP" altLang="en-US" sz="1400" kern="0" dirty="0">
                <a:solidFill>
                  <a:srgbClr val="5F5F5F"/>
                </a:solidFill>
              </a:rPr>
              <a:t>配布</a:t>
            </a:r>
            <a:r>
              <a:rPr lang="en-US" altLang="ja-JP" sz="1400" kern="0" dirty="0">
                <a:solidFill>
                  <a:srgbClr val="5F5F5F"/>
                </a:solidFill>
              </a:rPr>
              <a:t>USB</a:t>
            </a:r>
            <a:r>
              <a:rPr lang="ja-JP" altLang="en-US" sz="1400" kern="0" dirty="0">
                <a:solidFill>
                  <a:srgbClr val="5F5F5F"/>
                </a:solidFill>
              </a:rPr>
              <a:t>メモリ内のスクリプトでインストール</a:t>
            </a:r>
            <a:r>
              <a:rPr lang="en-US" altLang="ja-JP" sz="1400" kern="0" dirty="0">
                <a:solidFill>
                  <a:srgbClr val="5F5F5F"/>
                </a:solidFill>
              </a:rPr>
              <a:t>(</a:t>
            </a:r>
            <a:r>
              <a:rPr lang="ja-JP" altLang="en-US" sz="1400" kern="0" dirty="0">
                <a:solidFill>
                  <a:srgbClr val="5F5F5F"/>
                </a:solidFill>
              </a:rPr>
              <a:t>インストールしていない場合</a:t>
            </a:r>
            <a:r>
              <a:rPr lang="en-US" altLang="ja-JP" sz="1400" kern="0" dirty="0">
                <a:solidFill>
                  <a:srgbClr val="5F5F5F"/>
                </a:solidFill>
              </a:rPr>
              <a:t>)</a:t>
            </a:r>
          </a:p>
          <a:p>
            <a:pPr lvl="4" eaLnBrk="1" hangingPunct="1">
              <a:lnSpc>
                <a:spcPct val="80000"/>
              </a:lnSpc>
              <a:defRPr/>
            </a:pPr>
            <a:r>
              <a:rPr lang="en-US" altLang="ja-JP" sz="1400" kern="0" dirty="0">
                <a:solidFill>
                  <a:srgbClr val="5F5F5F"/>
                </a:solidFill>
              </a:rPr>
              <a:t>$</a:t>
            </a:r>
            <a:r>
              <a:rPr lang="en-US" altLang="ja-JP" sz="1400" kern="0" dirty="0" err="1">
                <a:solidFill>
                  <a:srgbClr val="5F5F5F"/>
                </a:solidFill>
              </a:rPr>
              <a:t>sh</a:t>
            </a:r>
            <a:r>
              <a:rPr lang="en-US" altLang="ja-JP" sz="1400" kern="0" dirty="0">
                <a:solidFill>
                  <a:srgbClr val="5F5F5F"/>
                </a:solidFill>
              </a:rPr>
              <a:t> install_raspimouse_simulator_usb.sh</a:t>
            </a:r>
          </a:p>
          <a:p>
            <a:pPr lvl="3" eaLnBrk="1" hangingPunct="1">
              <a:lnSpc>
                <a:spcPct val="80000"/>
              </a:lnSpc>
              <a:defRPr/>
            </a:pPr>
            <a:r>
              <a:rPr lang="en-US" altLang="ja-JP" sz="1400" kern="0" dirty="0" err="1">
                <a:solidFill>
                  <a:srgbClr val="5F5F5F"/>
                </a:solidFill>
              </a:rPr>
              <a:t>RasPiMouseSimulatorRTC</a:t>
            </a:r>
            <a:r>
              <a:rPr lang="en-US" altLang="ja-JP" sz="1400" kern="0">
                <a:solidFill>
                  <a:srgbClr val="5F5F5F"/>
                </a:solidFill>
              </a:rPr>
              <a:t>/build</a:t>
            </a:r>
            <a:r>
              <a:rPr lang="ja-JP" altLang="en-US" sz="1400" kern="0">
                <a:solidFill>
                  <a:srgbClr val="5F5F5F"/>
                </a:solidFill>
              </a:rPr>
              <a:t>に</a:t>
            </a:r>
            <a:r>
              <a:rPr lang="ja-JP" altLang="en-US" sz="1400" kern="0" dirty="0">
                <a:solidFill>
                  <a:srgbClr val="5F5F5F"/>
                </a:solidFill>
              </a:rPr>
              <a:t>移動して以下のコマンドを実行</a:t>
            </a:r>
            <a:endParaRPr lang="en-US" altLang="ja-JP" sz="1400" kern="0" dirty="0">
              <a:solidFill>
                <a:srgbClr val="5F5F5F"/>
              </a:solidFill>
            </a:endParaRPr>
          </a:p>
          <a:p>
            <a:pPr lvl="4" eaLnBrk="1" hangingPunct="1">
              <a:lnSpc>
                <a:spcPct val="80000"/>
              </a:lnSpc>
              <a:defRPr/>
            </a:pPr>
            <a:r>
              <a:rPr lang="en-US" altLang="ja-JP" sz="1400" kern="0" dirty="0" err="1">
                <a:solidFill>
                  <a:srgbClr val="5F5F5F"/>
                </a:solidFill>
              </a:rPr>
              <a:t>src</a:t>
            </a:r>
            <a:r>
              <a:rPr lang="en-US" altLang="ja-JP" sz="1400" kern="0" dirty="0">
                <a:solidFill>
                  <a:srgbClr val="5F5F5F"/>
                </a:solidFill>
              </a:rPr>
              <a:t>/</a:t>
            </a:r>
            <a:r>
              <a:rPr lang="en-US" altLang="ja-JP" sz="1400" kern="0" dirty="0" err="1">
                <a:solidFill>
                  <a:srgbClr val="5F5F5F"/>
                </a:solidFill>
              </a:rPr>
              <a:t>RaspberryPiMouseSimulatorComp</a:t>
            </a:r>
            <a:endParaRPr lang="en-US" altLang="ja-JP" sz="1400" kern="0" dirty="0">
              <a:solidFill>
                <a:srgbClr val="5F5F5F"/>
              </a:solidFill>
            </a:endParaRPr>
          </a:p>
          <a:p>
            <a:pPr lvl="1" eaLnBrk="1" hangingPunct="1">
              <a:lnSpc>
                <a:spcPct val="80000"/>
              </a:lnSpc>
              <a:defRPr/>
            </a:pPr>
            <a:r>
              <a:rPr lang="en-US" altLang="ja-JP" sz="1600" dirty="0" err="1">
                <a:solidFill>
                  <a:schemeClr val="tx1">
                    <a:lumMod val="65000"/>
                    <a:lumOff val="35000"/>
                  </a:schemeClr>
                </a:solidFill>
              </a:rPr>
              <a:t>RobotController</a:t>
            </a:r>
            <a:r>
              <a:rPr lang="ja-JP" altLang="en-US" sz="1600" kern="0" dirty="0">
                <a:solidFill>
                  <a:schemeClr val="tx1">
                    <a:lumMod val="65000"/>
                    <a:lumOff val="35000"/>
                  </a:schemeClr>
                </a:solidFill>
              </a:rPr>
              <a:t>コンポーネント起動</a:t>
            </a:r>
            <a:endParaRPr lang="en-US" altLang="ja-JP" sz="1600" kern="0" dirty="0">
              <a:solidFill>
                <a:schemeClr val="tx1">
                  <a:lumMod val="65000"/>
                  <a:lumOff val="35000"/>
                </a:schemeClr>
              </a:solidFill>
            </a:endParaRPr>
          </a:p>
          <a:p>
            <a:pPr lvl="2" eaLnBrk="1" hangingPunct="1">
              <a:lnSpc>
                <a:spcPct val="80000"/>
              </a:lnSpc>
              <a:defRPr/>
            </a:pPr>
            <a:r>
              <a:rPr lang="en-US" altLang="ja-JP" sz="1600" kern="0" dirty="0">
                <a:solidFill>
                  <a:schemeClr val="tx1">
                    <a:lumMod val="65000"/>
                    <a:lumOff val="35000"/>
                  </a:schemeClr>
                </a:solidFill>
              </a:rPr>
              <a:t>Windows</a:t>
            </a:r>
          </a:p>
          <a:p>
            <a:pPr lvl="3" eaLnBrk="1" hangingPunct="1">
              <a:lnSpc>
                <a:spcPct val="80000"/>
              </a:lnSpc>
              <a:defRPr/>
            </a:pPr>
            <a:r>
              <a:rPr lang="en-US" altLang="ja-JP" sz="1600" b="1" kern="0" dirty="0">
                <a:solidFill>
                  <a:srgbClr val="FF0000"/>
                </a:solidFill>
              </a:rPr>
              <a:t>build\</a:t>
            </a:r>
            <a:r>
              <a:rPr lang="en-US" altLang="ja-JP" sz="1600" b="1" kern="0" dirty="0" err="1">
                <a:solidFill>
                  <a:srgbClr val="FF0000"/>
                </a:solidFill>
              </a:rPr>
              <a:t>src</a:t>
            </a:r>
            <a:r>
              <a:rPr lang="ja-JP" altLang="en-US" sz="1600" kern="0" dirty="0">
                <a:solidFill>
                  <a:schemeClr val="tx1">
                    <a:lumMod val="65000"/>
                    <a:lumOff val="35000"/>
                  </a:schemeClr>
                </a:solidFill>
              </a:rPr>
              <a:t>フォルダの</a:t>
            </a:r>
            <a:r>
              <a:rPr lang="en-US" altLang="ja-JP" sz="1600" b="1" kern="0" dirty="0">
                <a:solidFill>
                  <a:srgbClr val="FF0000"/>
                </a:solidFill>
              </a:rPr>
              <a:t>Release</a:t>
            </a:r>
            <a:r>
              <a:rPr lang="en-US" altLang="ja-JP" sz="1600" kern="0" dirty="0">
                <a:solidFill>
                  <a:srgbClr val="FF0000"/>
                </a:solidFill>
              </a:rPr>
              <a:t>(</a:t>
            </a:r>
            <a:r>
              <a:rPr lang="ja-JP" altLang="en-US" sz="1600" kern="0" dirty="0">
                <a:solidFill>
                  <a:srgbClr val="FF0000"/>
                </a:solidFill>
              </a:rPr>
              <a:t>もしくは</a:t>
            </a:r>
            <a:r>
              <a:rPr lang="en-US" altLang="ja-JP" sz="1600" b="1" kern="0" dirty="0">
                <a:solidFill>
                  <a:srgbClr val="FF0000"/>
                </a:solidFill>
              </a:rPr>
              <a:t>Debug</a:t>
            </a:r>
            <a:r>
              <a:rPr lang="en-US" altLang="ja-JP" sz="1600" kern="0" dirty="0">
                <a:solidFill>
                  <a:srgbClr val="FF0000"/>
                </a:solidFill>
              </a:rPr>
              <a:t>)</a:t>
            </a:r>
            <a:r>
              <a:rPr lang="ja-JP" altLang="en-US" sz="1600" kern="0" dirty="0">
                <a:solidFill>
                  <a:schemeClr val="tx1">
                    <a:lumMod val="65000"/>
                    <a:lumOff val="35000"/>
                  </a:schemeClr>
                </a:solidFill>
              </a:rPr>
              <a:t>フォルダ内に</a:t>
            </a:r>
            <a:r>
              <a:rPr lang="en-US" altLang="ja-JP" sz="1600" dirty="0">
                <a:solidFill>
                  <a:schemeClr val="tx1">
                    <a:lumMod val="65000"/>
                    <a:lumOff val="35000"/>
                  </a:schemeClr>
                </a:solidFill>
              </a:rPr>
              <a:t>RobotController</a:t>
            </a:r>
            <a:r>
              <a:rPr lang="en-US" altLang="ja-JP" sz="1600" kern="0" dirty="0">
                <a:solidFill>
                  <a:schemeClr val="tx1">
                    <a:lumMod val="65000"/>
                    <a:lumOff val="35000"/>
                  </a:schemeClr>
                </a:solidFill>
              </a:rPr>
              <a:t>Comp.exe</a:t>
            </a:r>
            <a:r>
              <a:rPr lang="ja-JP" altLang="en-US" sz="1600" kern="0" dirty="0">
                <a:solidFill>
                  <a:schemeClr val="tx1">
                    <a:lumMod val="65000"/>
                    <a:lumOff val="35000"/>
                  </a:schemeClr>
                </a:solidFill>
              </a:rPr>
              <a:t>が生成されているためこれを起動する</a:t>
            </a:r>
            <a:endParaRPr lang="en-US" altLang="ja-JP" sz="1600" kern="0" dirty="0">
              <a:solidFill>
                <a:schemeClr val="tx1">
                  <a:lumMod val="65000"/>
                  <a:lumOff val="35000"/>
                </a:schemeClr>
              </a:solidFill>
            </a:endParaRPr>
          </a:p>
          <a:p>
            <a:pPr lvl="2" eaLnBrk="1" hangingPunct="1">
              <a:lnSpc>
                <a:spcPct val="80000"/>
              </a:lnSpc>
              <a:defRPr/>
            </a:pPr>
            <a:r>
              <a:rPr lang="en-US" altLang="ja-JP" sz="1600" kern="0" dirty="0">
                <a:solidFill>
                  <a:schemeClr val="tx1">
                    <a:lumMod val="65000"/>
                    <a:lumOff val="35000"/>
                  </a:schemeClr>
                </a:solidFill>
              </a:rPr>
              <a:t>Ubuntu</a:t>
            </a:r>
          </a:p>
          <a:p>
            <a:pPr lvl="3" eaLnBrk="1" hangingPunct="1">
              <a:lnSpc>
                <a:spcPct val="80000"/>
              </a:lnSpc>
              <a:defRPr/>
            </a:pPr>
            <a:r>
              <a:rPr lang="en-US" altLang="ja-JP" sz="1600" b="1" kern="0" dirty="0">
                <a:solidFill>
                  <a:srgbClr val="FF0000"/>
                </a:solidFill>
              </a:rPr>
              <a:t>build/</a:t>
            </a:r>
            <a:r>
              <a:rPr lang="en-US" altLang="ja-JP" sz="1600" b="1" kern="0" dirty="0" err="1">
                <a:solidFill>
                  <a:srgbClr val="FF0000"/>
                </a:solidFill>
              </a:rPr>
              <a:t>src</a:t>
            </a:r>
            <a:r>
              <a:rPr lang="ja-JP" altLang="en-US" sz="1600" kern="0" dirty="0">
                <a:solidFill>
                  <a:schemeClr val="tx1">
                    <a:lumMod val="65000"/>
                    <a:lumOff val="35000"/>
                  </a:schemeClr>
                </a:solidFill>
              </a:rPr>
              <a:t>フォルダに</a:t>
            </a:r>
            <a:r>
              <a:rPr lang="en-US" altLang="ja-JP" sz="1600" dirty="0" err="1">
                <a:solidFill>
                  <a:schemeClr val="tx1">
                    <a:lumMod val="65000"/>
                    <a:lumOff val="35000"/>
                  </a:schemeClr>
                </a:solidFill>
              </a:rPr>
              <a:t>RobotController</a:t>
            </a:r>
            <a:r>
              <a:rPr lang="en-US" altLang="ja-JP" sz="1600" kern="0" dirty="0" err="1">
                <a:solidFill>
                  <a:schemeClr val="tx1">
                    <a:lumMod val="65000"/>
                    <a:lumOff val="35000"/>
                  </a:schemeClr>
                </a:solidFill>
              </a:rPr>
              <a:t>Comp</a:t>
            </a:r>
            <a:r>
              <a:rPr lang="ja-JP" altLang="en-US" sz="1600" kern="0" dirty="0">
                <a:solidFill>
                  <a:schemeClr val="tx1">
                    <a:lumMod val="65000"/>
                    <a:lumOff val="35000"/>
                  </a:schemeClr>
                </a:solidFill>
              </a:rPr>
              <a:t>が生成されているためこれを起動する</a:t>
            </a:r>
            <a:endParaRPr lang="en-US" altLang="ja-JP" sz="1600" kern="0" dirty="0">
              <a:solidFill>
                <a:schemeClr val="tx1">
                  <a:lumMod val="65000"/>
                  <a:lumOff val="35000"/>
                </a:schemeClr>
              </a:solidFill>
            </a:endParaRPr>
          </a:p>
          <a:p>
            <a:pPr lvl="1" eaLnBrk="1" hangingPunct="1">
              <a:lnSpc>
                <a:spcPct val="80000"/>
              </a:lnSpc>
              <a:defRPr/>
            </a:pPr>
            <a:r>
              <a:rPr lang="en-US" altLang="ja-JP" sz="1600" dirty="0" err="1">
                <a:solidFill>
                  <a:schemeClr val="tx1">
                    <a:lumMod val="65000"/>
                    <a:lumOff val="35000"/>
                  </a:schemeClr>
                </a:solidFill>
              </a:rPr>
              <a:t>RobotController</a:t>
            </a:r>
            <a:r>
              <a:rPr lang="ja-JP" altLang="en-US" sz="1600" kern="0" dirty="0">
                <a:solidFill>
                  <a:schemeClr val="tx1">
                    <a:lumMod val="65000"/>
                    <a:lumOff val="35000"/>
                  </a:schemeClr>
                </a:solidFill>
              </a:rPr>
              <a:t>コンポーネント、</a:t>
            </a:r>
            <a:r>
              <a:rPr lang="en-US" altLang="ja-JP" sz="1600" kern="0" dirty="0" err="1">
                <a:solidFill>
                  <a:schemeClr val="tx1">
                    <a:lumMod val="65000"/>
                    <a:lumOff val="35000"/>
                  </a:schemeClr>
                </a:solidFill>
              </a:rPr>
              <a:t>RasPiMouseSimulator</a:t>
            </a:r>
            <a:r>
              <a:rPr lang="ja-JP" altLang="en-US" sz="1600" kern="0" dirty="0">
                <a:solidFill>
                  <a:schemeClr val="tx1">
                    <a:lumMod val="65000"/>
                    <a:lumOff val="35000"/>
                  </a:schemeClr>
                </a:solidFill>
              </a:rPr>
              <a:t>コンポーネントを接続して「</a:t>
            </a:r>
            <a:r>
              <a:rPr lang="en-US" altLang="ja-JP" sz="1600" kern="0" dirty="0">
                <a:solidFill>
                  <a:schemeClr val="tx1">
                    <a:lumMod val="65000"/>
                    <a:lumOff val="35000"/>
                  </a:schemeClr>
                </a:solidFill>
              </a:rPr>
              <a:t>All Activate</a:t>
            </a:r>
            <a:r>
              <a:rPr lang="ja-JP" altLang="en-US" sz="1600" kern="0" dirty="0">
                <a:solidFill>
                  <a:schemeClr val="tx1">
                    <a:lumMod val="65000"/>
                    <a:lumOff val="35000"/>
                  </a:schemeClr>
                </a:solidFill>
              </a:rPr>
              <a:t>」を行う</a:t>
            </a:r>
            <a:endParaRPr lang="en-US" altLang="ja-JP" sz="1600" kern="0" dirty="0">
              <a:solidFill>
                <a:schemeClr val="tx1">
                  <a:lumMod val="65000"/>
                  <a:lumOff val="35000"/>
                </a:schemeClr>
              </a:solidFill>
            </a:endParaRPr>
          </a:p>
        </p:txBody>
      </p:sp>
    </p:spTree>
    <p:extLst>
      <p:ext uri="{BB962C8B-B14F-4D97-AF65-F5344CB8AC3E}">
        <p14:creationId xmlns:p14="http://schemas.microsoft.com/office/powerpoint/2010/main" val="155495665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a:extLst>
              <a:ext uri="{FF2B5EF4-FFF2-40B4-BE49-F238E27FC236}">
                <a16:creationId xmlns:a16="http://schemas.microsoft.com/office/drawing/2014/main" id="{D46200EB-F362-4E9A-8A23-70B5F80C0FD4}"/>
              </a:ext>
            </a:extLst>
          </p:cNvPr>
          <p:cNvPicPr>
            <a:picLocks noChangeAspect="1"/>
          </p:cNvPicPr>
          <p:nvPr/>
        </p:nvPicPr>
        <p:blipFill>
          <a:blip r:embed="rId3"/>
          <a:stretch>
            <a:fillRect/>
          </a:stretch>
        </p:blipFill>
        <p:spPr>
          <a:xfrm>
            <a:off x="1515991" y="3623534"/>
            <a:ext cx="6039476" cy="3148746"/>
          </a:xfrm>
          <a:prstGeom prst="rect">
            <a:avLst/>
          </a:prstGeom>
        </p:spPr>
      </p:pic>
      <p:sp>
        <p:nvSpPr>
          <p:cNvPr id="130050" name="Rectangle 11">
            <a:extLst>
              <a:ext uri="{FF2B5EF4-FFF2-40B4-BE49-F238E27FC236}">
                <a16:creationId xmlns:a16="http://schemas.microsoft.com/office/drawing/2014/main" id="{D3949858-C218-4DC1-AF60-D3546107DD4E}"/>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データポートの接続</a:t>
            </a:r>
            <a:endParaRPr lang="en-US" altLang="ja-JP">
              <a:solidFill>
                <a:srgbClr val="5F5F5F"/>
              </a:solidFill>
            </a:endParaRPr>
          </a:p>
        </p:txBody>
      </p:sp>
      <p:pic>
        <p:nvPicPr>
          <p:cNvPr id="130051" name="図 1">
            <a:extLst>
              <a:ext uri="{FF2B5EF4-FFF2-40B4-BE49-F238E27FC236}">
                <a16:creationId xmlns:a16="http://schemas.microsoft.com/office/drawing/2014/main" id="{7A199339-D210-4DD7-A409-5111E99228B2}"/>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962150" y="1250950"/>
            <a:ext cx="4365625" cy="2168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吹き出し: 角を丸めた四角形 2">
            <a:extLst>
              <a:ext uri="{FF2B5EF4-FFF2-40B4-BE49-F238E27FC236}">
                <a16:creationId xmlns:a16="http://schemas.microsoft.com/office/drawing/2014/main" id="{F0EA2399-3CE4-4719-BADE-B7ECD1126A6F}"/>
              </a:ext>
            </a:extLst>
          </p:cNvPr>
          <p:cNvSpPr/>
          <p:nvPr/>
        </p:nvSpPr>
        <p:spPr>
          <a:xfrm>
            <a:off x="1567916" y="5792366"/>
            <a:ext cx="3397877" cy="865188"/>
          </a:xfrm>
          <a:prstGeom prst="wedgeRoundRectCallout">
            <a:avLst>
              <a:gd name="adj1" fmla="val 38600"/>
              <a:gd name="adj2" fmla="val -116989"/>
              <a:gd name="adj3" fmla="val 16667"/>
            </a:avLst>
          </a:prstGeom>
          <a:solidFill>
            <a:srgbClr val="A1FDF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solidFill>
                  <a:schemeClr val="tx1"/>
                </a:solidFill>
              </a:rPr>
              <a:t>RobotController0</a:t>
            </a:r>
            <a:r>
              <a:rPr lang="en-US" altLang="ja-JP" sz="1600" dirty="0">
                <a:solidFill>
                  <a:schemeClr val="tx1"/>
                </a:solidFill>
              </a:rPr>
              <a:t>.rtc</a:t>
            </a:r>
            <a:r>
              <a:rPr lang="ja-JP" altLang="en-US" sz="1600" dirty="0">
                <a:solidFill>
                  <a:schemeClr val="tx1"/>
                </a:solidFill>
              </a:rPr>
              <a:t>と</a:t>
            </a:r>
            <a:r>
              <a:rPr lang="en-US" altLang="ja-JP" sz="1600" dirty="0">
                <a:solidFill>
                  <a:schemeClr val="tx1"/>
                </a:solidFill>
              </a:rPr>
              <a:t>RaspberryPiMouseSimulator0.rtc</a:t>
            </a:r>
            <a:r>
              <a:rPr lang="ja-JP" altLang="en-US" sz="1600" dirty="0">
                <a:solidFill>
                  <a:schemeClr val="tx1"/>
                </a:solidFill>
              </a:rPr>
              <a:t>をドラッグアンドドロップする。</a:t>
            </a:r>
            <a:endParaRPr kumimoji="1" lang="ja-JP" altLang="en-US" sz="1600" dirty="0">
              <a:solidFill>
                <a:schemeClr val="tx1"/>
              </a:solidFill>
            </a:endParaRPr>
          </a:p>
        </p:txBody>
      </p:sp>
      <p:sp>
        <p:nvSpPr>
          <p:cNvPr id="4" name="正方形/長方形 3">
            <a:extLst>
              <a:ext uri="{FF2B5EF4-FFF2-40B4-BE49-F238E27FC236}">
                <a16:creationId xmlns:a16="http://schemas.microsoft.com/office/drawing/2014/main" id="{A18D1C4D-73CB-40DD-BBF2-8863666D15EE}"/>
              </a:ext>
            </a:extLst>
          </p:cNvPr>
          <p:cNvSpPr/>
          <p:nvPr/>
        </p:nvSpPr>
        <p:spPr>
          <a:xfrm>
            <a:off x="2096725" y="4419110"/>
            <a:ext cx="1170130" cy="1524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7297E32F-3F58-45EA-B650-265C133EBAE4}"/>
              </a:ext>
            </a:extLst>
          </p:cNvPr>
          <p:cNvSpPr/>
          <p:nvPr/>
        </p:nvSpPr>
        <p:spPr>
          <a:xfrm>
            <a:off x="2009704" y="4571510"/>
            <a:ext cx="1752206" cy="1800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0" name="直線矢印コネクタ 9">
            <a:extLst>
              <a:ext uri="{FF2B5EF4-FFF2-40B4-BE49-F238E27FC236}">
                <a16:creationId xmlns:a16="http://schemas.microsoft.com/office/drawing/2014/main" id="{0AA9F20D-4ACA-4603-9F10-C10DF0A1EA93}"/>
              </a:ext>
            </a:extLst>
          </p:cNvPr>
          <p:cNvCxnSpPr>
            <a:cxnSpLocks/>
          </p:cNvCxnSpPr>
          <p:nvPr/>
        </p:nvCxnSpPr>
        <p:spPr>
          <a:xfrm>
            <a:off x="3266855" y="4464115"/>
            <a:ext cx="2475275"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矢印コネクタ 14">
            <a:extLst>
              <a:ext uri="{FF2B5EF4-FFF2-40B4-BE49-F238E27FC236}">
                <a16:creationId xmlns:a16="http://schemas.microsoft.com/office/drawing/2014/main" id="{311CA04A-4F8D-497D-89E4-E2F4BF9908D1}"/>
              </a:ext>
            </a:extLst>
          </p:cNvPr>
          <p:cNvCxnSpPr>
            <a:cxnSpLocks/>
            <a:stCxn id="8" idx="3"/>
          </p:cNvCxnSpPr>
          <p:nvPr/>
        </p:nvCxnSpPr>
        <p:spPr>
          <a:xfrm>
            <a:off x="3761910" y="4661520"/>
            <a:ext cx="1845205" cy="94553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吹き出し: 角を丸めた四角形 19">
            <a:extLst>
              <a:ext uri="{FF2B5EF4-FFF2-40B4-BE49-F238E27FC236}">
                <a16:creationId xmlns:a16="http://schemas.microsoft.com/office/drawing/2014/main" id="{3FDB39E8-81F2-45B7-9899-009A164C703E}"/>
              </a:ext>
            </a:extLst>
          </p:cNvPr>
          <p:cNvSpPr/>
          <p:nvPr/>
        </p:nvSpPr>
        <p:spPr>
          <a:xfrm>
            <a:off x="61352" y="4228926"/>
            <a:ext cx="1506564" cy="865188"/>
          </a:xfrm>
          <a:prstGeom prst="wedgeRoundRectCallout">
            <a:avLst>
              <a:gd name="adj1" fmla="val 43581"/>
              <a:gd name="adj2" fmla="val -59951"/>
              <a:gd name="adj3" fmla="val 16667"/>
            </a:avLst>
          </a:prstGeom>
          <a:solidFill>
            <a:srgbClr val="A1FDF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solidFill>
                  <a:schemeClr val="tx1"/>
                </a:solidFill>
              </a:rPr>
              <a:t>RTC</a:t>
            </a:r>
            <a:r>
              <a:rPr lang="ja-JP" altLang="en-US" sz="1600" dirty="0">
                <a:solidFill>
                  <a:schemeClr val="tx1"/>
                </a:solidFill>
              </a:rPr>
              <a:t>が見えない場合は</a:t>
            </a:r>
            <a:r>
              <a:rPr lang="en-US" altLang="ja-JP" sz="1600" b="1" dirty="0">
                <a:solidFill>
                  <a:srgbClr val="FF0000"/>
                </a:solidFill>
              </a:rPr>
              <a:t>&gt;</a:t>
            </a:r>
            <a:r>
              <a:rPr lang="ja-JP" altLang="en-US" sz="1600" dirty="0">
                <a:solidFill>
                  <a:schemeClr val="tx1"/>
                </a:solidFill>
              </a:rPr>
              <a:t>をクリックする</a:t>
            </a:r>
            <a:endParaRPr kumimoji="1" lang="ja-JP" altLang="en-US" sz="1600" b="1" dirty="0">
              <a:solidFill>
                <a:srgbClr val="FF0000"/>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スライド番号プレースホルダ 1">
            <a:extLst>
              <a:ext uri="{FF2B5EF4-FFF2-40B4-BE49-F238E27FC236}">
                <a16:creationId xmlns:a16="http://schemas.microsoft.com/office/drawing/2014/main" id="{0FD1C904-E08B-44C7-A8F5-35A1E7DCB071}"/>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FB1BC86B-AF9A-49F2-9C00-B482E1151C5E}" type="slidenum">
              <a:rPr lang="en-US" altLang="ja-JP" sz="1400" smtClean="0"/>
              <a:pPr>
                <a:spcBef>
                  <a:spcPct val="0"/>
                </a:spcBef>
                <a:buFontTx/>
                <a:buNone/>
              </a:pPr>
              <a:t>7</a:t>
            </a:fld>
            <a:endParaRPr lang="en-US" altLang="ja-JP" sz="1400"/>
          </a:p>
        </p:txBody>
      </p:sp>
      <p:sp>
        <p:nvSpPr>
          <p:cNvPr id="14339" name="スライド番号プレースホルダ 3">
            <a:extLst>
              <a:ext uri="{FF2B5EF4-FFF2-40B4-BE49-F238E27FC236}">
                <a16:creationId xmlns:a16="http://schemas.microsoft.com/office/drawing/2014/main" id="{56FFBC84-5062-4D4A-A96F-D012C0A80F65}"/>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7A6C564F-7AB8-4152-9819-67F2C7CE642C}" type="slidenum">
              <a:rPr lang="en-US" altLang="ja-JP" sz="1400"/>
              <a:pPr algn="r" eaLnBrk="1" hangingPunct="1">
                <a:spcBef>
                  <a:spcPct val="0"/>
                </a:spcBef>
                <a:buFontTx/>
                <a:buNone/>
              </a:pPr>
              <a:t>7</a:t>
            </a:fld>
            <a:endParaRPr lang="en-US" altLang="ja-JP" sz="1400"/>
          </a:p>
        </p:txBody>
      </p:sp>
      <p:sp>
        <p:nvSpPr>
          <p:cNvPr id="14341" name="Rectangle 11">
            <a:extLst>
              <a:ext uri="{FF2B5EF4-FFF2-40B4-BE49-F238E27FC236}">
                <a16:creationId xmlns:a16="http://schemas.microsoft.com/office/drawing/2014/main" id="{672E40A5-8316-4CCB-9112-93E4285B57C5}"/>
              </a:ext>
            </a:extLst>
          </p:cNvPr>
          <p:cNvSpPr>
            <a:spLocks noGrp="1" noChangeArrowheads="1"/>
          </p:cNvSpPr>
          <p:nvPr>
            <p:ph type="title" idx="4294967295"/>
          </p:nvPr>
        </p:nvSpPr>
        <p:spPr>
          <a:xfrm>
            <a:off x="179388" y="403225"/>
            <a:ext cx="8805862" cy="865188"/>
          </a:xfrm>
        </p:spPr>
        <p:txBody>
          <a:bodyPr/>
          <a:lstStyle/>
          <a:p>
            <a:pPr eaLnBrk="1" hangingPunct="1"/>
            <a:r>
              <a:rPr lang="en-US" altLang="ja-JP" dirty="0">
                <a:solidFill>
                  <a:srgbClr val="5F5F5F"/>
                </a:solidFill>
              </a:rPr>
              <a:t>Raspberry Pi</a:t>
            </a:r>
            <a:r>
              <a:rPr lang="ja-JP" altLang="en-US" dirty="0">
                <a:solidFill>
                  <a:srgbClr val="5F5F5F"/>
                </a:solidFill>
              </a:rPr>
              <a:t>マウス概要</a:t>
            </a:r>
            <a:endParaRPr lang="en-US" altLang="ja-JP" dirty="0">
              <a:solidFill>
                <a:srgbClr val="5F5F5F"/>
              </a:solidFill>
            </a:endParaRPr>
          </a:p>
        </p:txBody>
      </p:sp>
      <p:sp>
        <p:nvSpPr>
          <p:cNvPr id="7" name="Rectangle 2">
            <a:extLst>
              <a:ext uri="{FF2B5EF4-FFF2-40B4-BE49-F238E27FC236}">
                <a16:creationId xmlns:a16="http://schemas.microsoft.com/office/drawing/2014/main" id="{B27B8069-056C-4E4A-A28E-6C5552B172F7}"/>
              </a:ext>
            </a:extLst>
          </p:cNvPr>
          <p:cNvSpPr txBox="1">
            <a:spLocks noChangeArrowheads="1"/>
          </p:cNvSpPr>
          <p:nvPr/>
        </p:nvSpPr>
        <p:spPr bwMode="auto">
          <a:xfrm>
            <a:off x="457200" y="1179513"/>
            <a:ext cx="8164513" cy="441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pPr>
            <a:r>
              <a:rPr lang="en-US" altLang="ja-JP" sz="2000" kern="0" dirty="0">
                <a:solidFill>
                  <a:srgbClr val="5F5F5F"/>
                </a:solidFill>
              </a:rPr>
              <a:t>Raspberry Pi</a:t>
            </a:r>
            <a:r>
              <a:rPr lang="ja-JP" altLang="en-US" sz="2000" kern="0" dirty="0">
                <a:solidFill>
                  <a:srgbClr val="5F5F5F"/>
                </a:solidFill>
              </a:rPr>
              <a:t>マウスはアールティが販売している独立二輪駆動型の移動ロボット</a:t>
            </a:r>
            <a:endParaRPr lang="en-US" altLang="ja-JP" sz="2000" kern="0" dirty="0">
              <a:solidFill>
                <a:srgbClr val="5F5F5F"/>
              </a:solidFill>
            </a:endParaRPr>
          </a:p>
        </p:txBody>
      </p:sp>
      <p:pic>
        <p:nvPicPr>
          <p:cNvPr id="2052" name="Picture 4" descr="/ja/node/6550">
            <a:extLst>
              <a:ext uri="{FF2B5EF4-FFF2-40B4-BE49-F238E27FC236}">
                <a16:creationId xmlns:a16="http://schemas.microsoft.com/office/drawing/2014/main" id="{10BD2309-E461-41B3-B6E9-7034D0FD28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5258" y="1835151"/>
            <a:ext cx="8892480" cy="37376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394463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2098" name="図 1">
            <a:extLst>
              <a:ext uri="{FF2B5EF4-FFF2-40B4-BE49-F238E27FC236}">
                <a16:creationId xmlns:a16="http://schemas.microsoft.com/office/drawing/2014/main" id="{5A943473-8F2B-4547-9BA2-C16170B955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7975" y="1154113"/>
            <a:ext cx="4624388" cy="2894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2099" name="Rectangle 11">
            <a:extLst>
              <a:ext uri="{FF2B5EF4-FFF2-40B4-BE49-F238E27FC236}">
                <a16:creationId xmlns:a16="http://schemas.microsoft.com/office/drawing/2014/main" id="{FAEE2234-D90D-4DAA-9F17-8153E3351393}"/>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データポートの接続</a:t>
            </a:r>
            <a:endParaRPr lang="en-US" altLang="ja-JP">
              <a:solidFill>
                <a:srgbClr val="5F5F5F"/>
              </a:solidFill>
            </a:endParaRPr>
          </a:p>
        </p:txBody>
      </p:sp>
      <p:sp>
        <p:nvSpPr>
          <p:cNvPr id="10" name="右矢印 9">
            <a:extLst>
              <a:ext uri="{FF2B5EF4-FFF2-40B4-BE49-F238E27FC236}">
                <a16:creationId xmlns:a16="http://schemas.microsoft.com/office/drawing/2014/main" id="{EE3024CB-8392-46B3-8033-F2A89E10A8B3}"/>
              </a:ext>
            </a:extLst>
          </p:cNvPr>
          <p:cNvSpPr/>
          <p:nvPr/>
        </p:nvSpPr>
        <p:spPr>
          <a:xfrm rot="5400000">
            <a:off x="4162426" y="4064000"/>
            <a:ext cx="838200"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32101" name="図 2">
            <a:extLst>
              <a:ext uri="{FF2B5EF4-FFF2-40B4-BE49-F238E27FC236}">
                <a16:creationId xmlns:a16="http://schemas.microsoft.com/office/drawing/2014/main" id="{827B3BE3-5DF3-4409-8024-3801CF6A1C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80013" y="1293813"/>
            <a:ext cx="3527425" cy="2687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2102" name="図 3">
            <a:extLst>
              <a:ext uri="{FF2B5EF4-FFF2-40B4-BE49-F238E27FC236}">
                <a16:creationId xmlns:a16="http://schemas.microsoft.com/office/drawing/2014/main" id="{FF590CB7-9A8E-4F22-950E-1D650F5CDD1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20950" y="4964113"/>
            <a:ext cx="4068763" cy="1893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11">
            <a:extLst>
              <a:ext uri="{FF2B5EF4-FFF2-40B4-BE49-F238E27FC236}">
                <a16:creationId xmlns:a16="http://schemas.microsoft.com/office/drawing/2014/main" id="{39522E90-45DC-4759-891B-2AE41C26DB64}"/>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データポートの接続</a:t>
            </a:r>
            <a:endParaRPr lang="en-US" altLang="ja-JP">
              <a:solidFill>
                <a:srgbClr val="5F5F5F"/>
              </a:solidFill>
            </a:endParaRPr>
          </a:p>
        </p:txBody>
      </p:sp>
      <p:pic>
        <p:nvPicPr>
          <p:cNvPr id="134147" name="図 1">
            <a:extLst>
              <a:ext uri="{FF2B5EF4-FFF2-40B4-BE49-F238E27FC236}">
                <a16:creationId xmlns:a16="http://schemas.microsoft.com/office/drawing/2014/main" id="{5C4CD1F1-3AF8-42DC-BF13-67DB4AE08D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6613" y="1260475"/>
            <a:ext cx="7881937" cy="5197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11">
            <a:extLst>
              <a:ext uri="{FF2B5EF4-FFF2-40B4-BE49-F238E27FC236}">
                <a16:creationId xmlns:a16="http://schemas.microsoft.com/office/drawing/2014/main" id="{ECA726E1-5A92-44F6-B313-7EFE948E7A9C}"/>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アクティブ化</a:t>
            </a:r>
            <a:endParaRPr lang="en-US" altLang="ja-JP">
              <a:solidFill>
                <a:srgbClr val="5F5F5F"/>
              </a:solidFill>
            </a:endParaRPr>
          </a:p>
        </p:txBody>
      </p:sp>
      <p:sp>
        <p:nvSpPr>
          <p:cNvPr id="13" name="右矢印 12">
            <a:extLst>
              <a:ext uri="{FF2B5EF4-FFF2-40B4-BE49-F238E27FC236}">
                <a16:creationId xmlns:a16="http://schemas.microsoft.com/office/drawing/2014/main" id="{8726DD4A-F2DE-4719-AC66-E2234D3DCAAD}"/>
              </a:ext>
            </a:extLst>
          </p:cNvPr>
          <p:cNvSpPr/>
          <p:nvPr/>
        </p:nvSpPr>
        <p:spPr>
          <a:xfrm>
            <a:off x="4170363" y="3198813"/>
            <a:ext cx="838200"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36197" name="図 1">
            <a:extLst>
              <a:ext uri="{FF2B5EF4-FFF2-40B4-BE49-F238E27FC236}">
                <a16:creationId xmlns:a16="http://schemas.microsoft.com/office/drawing/2014/main" id="{98061C49-EF07-4E65-B2D0-E93B1C9ADC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41900" y="2303463"/>
            <a:ext cx="3962400" cy="3214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図 2">
            <a:extLst>
              <a:ext uri="{FF2B5EF4-FFF2-40B4-BE49-F238E27FC236}">
                <a16:creationId xmlns:a16="http://schemas.microsoft.com/office/drawing/2014/main" id="{FA396FBA-7247-4B9F-8CA1-95C4DE91C853}"/>
              </a:ext>
            </a:extLst>
          </p:cNvPr>
          <p:cNvPicPr>
            <a:picLocks noChangeAspect="1"/>
          </p:cNvPicPr>
          <p:nvPr/>
        </p:nvPicPr>
        <p:blipFill>
          <a:blip r:embed="rId4"/>
          <a:stretch>
            <a:fillRect/>
          </a:stretch>
        </p:blipFill>
        <p:spPr>
          <a:xfrm>
            <a:off x="167262" y="3113965"/>
            <a:ext cx="3630772" cy="1215243"/>
          </a:xfrm>
          <a:prstGeom prst="rect">
            <a:avLst/>
          </a:prstGeom>
        </p:spPr>
      </p:pic>
      <p:sp>
        <p:nvSpPr>
          <p:cNvPr id="7" name="吹き出し: 角を丸めた四角形 6">
            <a:extLst>
              <a:ext uri="{FF2B5EF4-FFF2-40B4-BE49-F238E27FC236}">
                <a16:creationId xmlns:a16="http://schemas.microsoft.com/office/drawing/2014/main" id="{DFAB49D9-B7E8-48CC-803B-9D2A33CEDEDA}"/>
              </a:ext>
            </a:extLst>
          </p:cNvPr>
          <p:cNvSpPr/>
          <p:nvPr/>
        </p:nvSpPr>
        <p:spPr>
          <a:xfrm>
            <a:off x="431540" y="4083050"/>
            <a:ext cx="3002087" cy="1215244"/>
          </a:xfrm>
          <a:prstGeom prst="wedgeRoundRectCallout">
            <a:avLst>
              <a:gd name="adj1" fmla="val -5396"/>
              <a:gd name="adj2" fmla="val -82700"/>
              <a:gd name="adj3" fmla="val 16667"/>
            </a:avLst>
          </a:prstGeom>
          <a:solidFill>
            <a:srgbClr val="A1FDF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sz="1600" dirty="0">
                <a:solidFill>
                  <a:schemeClr val="tx1"/>
                </a:solidFill>
              </a:rPr>
              <a:t>Activate Systems</a:t>
            </a:r>
            <a:r>
              <a:rPr kumimoji="1" lang="ja-JP" altLang="en-US" sz="1600" dirty="0">
                <a:solidFill>
                  <a:schemeClr val="tx1"/>
                </a:solidFill>
              </a:rPr>
              <a:t>ボタンを押す</a:t>
            </a:r>
          </a:p>
        </p:txBody>
      </p:sp>
      <p:pic>
        <p:nvPicPr>
          <p:cNvPr id="5" name="図 4">
            <a:extLst>
              <a:ext uri="{FF2B5EF4-FFF2-40B4-BE49-F238E27FC236}">
                <a16:creationId xmlns:a16="http://schemas.microsoft.com/office/drawing/2014/main" id="{D1BD3152-9E79-4762-9BB6-F39A75383EE9}"/>
              </a:ext>
            </a:extLst>
          </p:cNvPr>
          <p:cNvPicPr>
            <a:picLocks noChangeAspect="1"/>
          </p:cNvPicPr>
          <p:nvPr/>
        </p:nvPicPr>
        <p:blipFill>
          <a:blip r:embed="rId5"/>
          <a:stretch>
            <a:fillRect/>
          </a:stretch>
        </p:blipFill>
        <p:spPr>
          <a:xfrm>
            <a:off x="1691680" y="4509120"/>
            <a:ext cx="557490" cy="696863"/>
          </a:xfrm>
          <a:prstGeom prst="rect">
            <a:avLst/>
          </a:prstGeom>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11">
            <a:extLst>
              <a:ext uri="{FF2B5EF4-FFF2-40B4-BE49-F238E27FC236}">
                <a16:creationId xmlns:a16="http://schemas.microsoft.com/office/drawing/2014/main" id="{ECA726E1-5A92-44F6-B313-7EFE948E7A9C}"/>
              </a:ext>
            </a:extLst>
          </p:cNvPr>
          <p:cNvSpPr>
            <a:spLocks noGrp="1" noChangeArrowheads="1"/>
          </p:cNvSpPr>
          <p:nvPr>
            <p:ph type="title" idx="4294967295"/>
          </p:nvPr>
        </p:nvSpPr>
        <p:spPr>
          <a:xfrm>
            <a:off x="179388" y="403225"/>
            <a:ext cx="8805862" cy="865188"/>
          </a:xfrm>
        </p:spPr>
        <p:txBody>
          <a:bodyPr/>
          <a:lstStyle/>
          <a:p>
            <a:pPr eaLnBrk="1" hangingPunct="1"/>
            <a:r>
              <a:rPr lang="ja-JP" altLang="en-US" dirty="0">
                <a:solidFill>
                  <a:srgbClr val="5F5F5F"/>
                </a:solidFill>
              </a:rPr>
              <a:t>ボタンが表示されない場合</a:t>
            </a:r>
            <a:endParaRPr lang="en-US" altLang="ja-JP" dirty="0">
              <a:solidFill>
                <a:srgbClr val="5F5F5F"/>
              </a:solidFill>
            </a:endParaRPr>
          </a:p>
        </p:txBody>
      </p:sp>
      <p:pic>
        <p:nvPicPr>
          <p:cNvPr id="3" name="図 2">
            <a:extLst>
              <a:ext uri="{FF2B5EF4-FFF2-40B4-BE49-F238E27FC236}">
                <a16:creationId xmlns:a16="http://schemas.microsoft.com/office/drawing/2014/main" id="{3F30B069-F685-4240-9AA4-4630F09965B8}"/>
              </a:ext>
            </a:extLst>
          </p:cNvPr>
          <p:cNvPicPr>
            <a:picLocks noChangeAspect="1"/>
          </p:cNvPicPr>
          <p:nvPr/>
        </p:nvPicPr>
        <p:blipFill>
          <a:blip r:embed="rId3"/>
          <a:stretch>
            <a:fillRect/>
          </a:stretch>
        </p:blipFill>
        <p:spPr>
          <a:xfrm>
            <a:off x="1376645" y="1394459"/>
            <a:ext cx="5787135" cy="3288352"/>
          </a:xfrm>
          <a:prstGeom prst="rect">
            <a:avLst/>
          </a:prstGeom>
        </p:spPr>
      </p:pic>
      <p:sp>
        <p:nvSpPr>
          <p:cNvPr id="7" name="吹き出し: 角を丸めた四角形 6">
            <a:extLst>
              <a:ext uri="{FF2B5EF4-FFF2-40B4-BE49-F238E27FC236}">
                <a16:creationId xmlns:a16="http://schemas.microsoft.com/office/drawing/2014/main" id="{0483431E-127A-4644-B0B6-599FA9E79ACD}"/>
              </a:ext>
            </a:extLst>
          </p:cNvPr>
          <p:cNvSpPr/>
          <p:nvPr/>
        </p:nvSpPr>
        <p:spPr>
          <a:xfrm>
            <a:off x="4215953" y="1898830"/>
            <a:ext cx="3002087" cy="436147"/>
          </a:xfrm>
          <a:prstGeom prst="wedgeRoundRectCallout">
            <a:avLst>
              <a:gd name="adj1" fmla="val 38600"/>
              <a:gd name="adj2" fmla="val -116989"/>
              <a:gd name="adj3" fmla="val 16667"/>
            </a:avLst>
          </a:prstGeom>
          <a:solidFill>
            <a:srgbClr val="A1FDF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err="1">
                <a:solidFill>
                  <a:schemeClr val="tx1"/>
                </a:solidFill>
              </a:rPr>
              <a:t>OpenRTP</a:t>
            </a:r>
            <a:r>
              <a:rPr kumimoji="1" lang="ja-JP" altLang="en-US" sz="1600" dirty="0">
                <a:solidFill>
                  <a:schemeClr val="tx1"/>
                </a:solidFill>
              </a:rPr>
              <a:t>を一旦終了する</a:t>
            </a:r>
          </a:p>
        </p:txBody>
      </p:sp>
      <p:sp>
        <p:nvSpPr>
          <p:cNvPr id="8" name="正方形/長方形 7">
            <a:extLst>
              <a:ext uri="{FF2B5EF4-FFF2-40B4-BE49-F238E27FC236}">
                <a16:creationId xmlns:a16="http://schemas.microsoft.com/office/drawing/2014/main" id="{CEA3CB97-AF45-47AA-BE89-82D65F07AA58}"/>
              </a:ext>
            </a:extLst>
          </p:cNvPr>
          <p:cNvSpPr/>
          <p:nvPr/>
        </p:nvSpPr>
        <p:spPr>
          <a:xfrm>
            <a:off x="6891252" y="1358770"/>
            <a:ext cx="381048" cy="22312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9" name="図 8">
            <a:extLst>
              <a:ext uri="{FF2B5EF4-FFF2-40B4-BE49-F238E27FC236}">
                <a16:creationId xmlns:a16="http://schemas.microsoft.com/office/drawing/2014/main" id="{F7CA4388-6939-4BE6-815F-13EE4BF795AB}"/>
              </a:ext>
            </a:extLst>
          </p:cNvPr>
          <p:cNvPicPr>
            <a:picLocks noChangeAspect="1"/>
          </p:cNvPicPr>
          <p:nvPr/>
        </p:nvPicPr>
        <p:blipFill>
          <a:blip r:embed="rId4"/>
          <a:stretch>
            <a:fillRect/>
          </a:stretch>
        </p:blipFill>
        <p:spPr>
          <a:xfrm>
            <a:off x="791580" y="5448311"/>
            <a:ext cx="1308608" cy="810091"/>
          </a:xfrm>
          <a:prstGeom prst="rect">
            <a:avLst/>
          </a:prstGeom>
        </p:spPr>
      </p:pic>
      <p:sp>
        <p:nvSpPr>
          <p:cNvPr id="10" name="Rectangle 2">
            <a:extLst>
              <a:ext uri="{FF2B5EF4-FFF2-40B4-BE49-F238E27FC236}">
                <a16:creationId xmlns:a16="http://schemas.microsoft.com/office/drawing/2014/main" id="{E08B094B-3583-4A60-A6C7-AB20ACB065E4}"/>
              </a:ext>
            </a:extLst>
          </p:cNvPr>
          <p:cNvSpPr txBox="1">
            <a:spLocks noChangeArrowheads="1"/>
          </p:cNvSpPr>
          <p:nvPr/>
        </p:nvSpPr>
        <p:spPr bwMode="auto">
          <a:xfrm>
            <a:off x="325283" y="5005319"/>
            <a:ext cx="8326437" cy="6739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再度</a:t>
            </a:r>
            <a:r>
              <a:rPr lang="en-US" altLang="ja-JP" sz="2000" kern="0" dirty="0" err="1">
                <a:solidFill>
                  <a:srgbClr val="5F5F5F"/>
                </a:solidFill>
              </a:rPr>
              <a:t>OpenRTP</a:t>
            </a:r>
            <a:r>
              <a:rPr lang="ja-JP" altLang="en-US" sz="2000" kern="0" dirty="0">
                <a:solidFill>
                  <a:srgbClr val="5F5F5F"/>
                </a:solidFill>
              </a:rPr>
              <a:t>を起動、システムダイアグラムを表示する。</a:t>
            </a:r>
            <a:endParaRPr lang="en-US" altLang="ja-JP" sz="1800" kern="0" dirty="0">
              <a:solidFill>
                <a:srgbClr val="5F5F5F"/>
              </a:solidFill>
            </a:endParaRPr>
          </a:p>
        </p:txBody>
      </p:sp>
      <p:sp>
        <p:nvSpPr>
          <p:cNvPr id="11" name="吹き出し: 角を丸めた四角形 10">
            <a:extLst>
              <a:ext uri="{FF2B5EF4-FFF2-40B4-BE49-F238E27FC236}">
                <a16:creationId xmlns:a16="http://schemas.microsoft.com/office/drawing/2014/main" id="{4936885D-AD55-463E-B678-69FE40AD41CE}"/>
              </a:ext>
            </a:extLst>
          </p:cNvPr>
          <p:cNvSpPr/>
          <p:nvPr/>
        </p:nvSpPr>
        <p:spPr>
          <a:xfrm>
            <a:off x="2373866" y="5844878"/>
            <a:ext cx="4517386" cy="436147"/>
          </a:xfrm>
          <a:prstGeom prst="wedgeRoundRectCallout">
            <a:avLst>
              <a:gd name="adj1" fmla="val -62204"/>
              <a:gd name="adj2" fmla="val -27137"/>
              <a:gd name="adj3" fmla="val 16667"/>
            </a:avLst>
          </a:prstGeom>
          <a:solidFill>
            <a:srgbClr val="A1FDF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solidFill>
                  <a:schemeClr val="tx1"/>
                </a:solidFill>
              </a:rPr>
              <a:t>デスクトップのショートカットで</a:t>
            </a:r>
            <a:r>
              <a:rPr kumimoji="1" lang="en-US" altLang="ja-JP" sz="1600" dirty="0" err="1">
                <a:solidFill>
                  <a:schemeClr val="tx1"/>
                </a:solidFill>
              </a:rPr>
              <a:t>OpenRTP</a:t>
            </a:r>
            <a:r>
              <a:rPr kumimoji="1" lang="ja-JP" altLang="en-US" sz="1600" dirty="0">
                <a:solidFill>
                  <a:schemeClr val="tx1"/>
                </a:solidFill>
              </a:rPr>
              <a:t>を起動</a:t>
            </a:r>
          </a:p>
        </p:txBody>
      </p:sp>
    </p:spTree>
    <p:extLst>
      <p:ext uri="{BB962C8B-B14F-4D97-AF65-F5344CB8AC3E}">
        <p14:creationId xmlns:p14="http://schemas.microsoft.com/office/powerpoint/2010/main" val="330158852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スライド番号プレースホルダ 1">
            <a:extLst>
              <a:ext uri="{FF2B5EF4-FFF2-40B4-BE49-F238E27FC236}">
                <a16:creationId xmlns:a16="http://schemas.microsoft.com/office/drawing/2014/main" id="{0E6FAFC3-1182-46A7-AF48-355B3680491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636C749D-3093-45E7-82CC-03B1036E9947}" type="slidenum">
              <a:rPr lang="en-US" altLang="ja-JP" sz="1400" smtClean="0"/>
              <a:pPr>
                <a:spcBef>
                  <a:spcPct val="0"/>
                </a:spcBef>
                <a:buFontTx/>
                <a:buNone/>
              </a:pPr>
              <a:t>74</a:t>
            </a:fld>
            <a:endParaRPr lang="en-US" altLang="ja-JP" sz="1400"/>
          </a:p>
        </p:txBody>
      </p:sp>
      <p:sp>
        <p:nvSpPr>
          <p:cNvPr id="138243" name="スライド番号プレースホルダ 3">
            <a:extLst>
              <a:ext uri="{FF2B5EF4-FFF2-40B4-BE49-F238E27FC236}">
                <a16:creationId xmlns:a16="http://schemas.microsoft.com/office/drawing/2014/main" id="{0232A7DC-5923-4DAB-B1FB-66E8492203C7}"/>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3F2956BE-703E-4792-96C6-6024A3183517}" type="slidenum">
              <a:rPr lang="en-US" altLang="ja-JP" sz="1400"/>
              <a:pPr algn="r" eaLnBrk="1" hangingPunct="1">
                <a:spcBef>
                  <a:spcPct val="0"/>
                </a:spcBef>
                <a:buFontTx/>
                <a:buNone/>
              </a:pPr>
              <a:t>74</a:t>
            </a:fld>
            <a:endParaRPr lang="en-US" altLang="ja-JP" sz="1400"/>
          </a:p>
        </p:txBody>
      </p:sp>
      <p:sp>
        <p:nvSpPr>
          <p:cNvPr id="138244" name="Rectangle 11">
            <a:extLst>
              <a:ext uri="{FF2B5EF4-FFF2-40B4-BE49-F238E27FC236}">
                <a16:creationId xmlns:a16="http://schemas.microsoft.com/office/drawing/2014/main" id="{A661296E-E88E-4CEA-8EB3-463B40A6D7A5}"/>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コンフィギュレーションパラメータの操作</a:t>
            </a:r>
            <a:endParaRPr lang="en-US" altLang="ja-JP" sz="4000">
              <a:solidFill>
                <a:srgbClr val="5F5F5F"/>
              </a:solidFill>
            </a:endParaRPr>
          </a:p>
        </p:txBody>
      </p:sp>
      <p:sp>
        <p:nvSpPr>
          <p:cNvPr id="6" name="Rectangle 2">
            <a:extLst>
              <a:ext uri="{FF2B5EF4-FFF2-40B4-BE49-F238E27FC236}">
                <a16:creationId xmlns:a16="http://schemas.microsoft.com/office/drawing/2014/main" id="{1548DA49-74C8-439B-9E41-D43F22C6814F}"/>
              </a:ext>
            </a:extLst>
          </p:cNvPr>
          <p:cNvSpPr txBox="1">
            <a:spLocks noChangeArrowheads="1"/>
          </p:cNvSpPr>
          <p:nvPr/>
        </p:nvSpPr>
        <p:spPr bwMode="auto">
          <a:xfrm>
            <a:off x="457200" y="1223963"/>
            <a:ext cx="8120063" cy="5084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コンフィギュレーションパラメータを</a:t>
            </a:r>
            <a:r>
              <a:rPr lang="en-US" altLang="ja-JP" sz="2000" kern="0" dirty="0">
                <a:solidFill>
                  <a:srgbClr val="5F5F5F"/>
                </a:solidFill>
              </a:rPr>
              <a:t>RT</a:t>
            </a:r>
            <a:r>
              <a:rPr lang="ja-JP" altLang="en-US" sz="2000" kern="0" dirty="0">
                <a:solidFill>
                  <a:srgbClr val="5F5F5F"/>
                </a:solidFill>
              </a:rPr>
              <a:t> </a:t>
            </a:r>
            <a:r>
              <a:rPr lang="en-US" altLang="ja-JP" sz="2000" kern="0">
                <a:solidFill>
                  <a:srgbClr val="5F5F5F"/>
                </a:solidFill>
              </a:rPr>
              <a:t>System Editor</a:t>
            </a:r>
            <a:r>
              <a:rPr lang="ja-JP" altLang="en-US" sz="2000" kern="0">
                <a:solidFill>
                  <a:srgbClr val="5F5F5F"/>
                </a:solidFill>
              </a:rPr>
              <a:t>から</a:t>
            </a:r>
            <a:r>
              <a:rPr lang="ja-JP" altLang="en-US" sz="2000" kern="0" dirty="0">
                <a:solidFill>
                  <a:srgbClr val="5F5F5F"/>
                </a:solidFill>
              </a:rPr>
              <a:t>操作する</a:t>
            </a:r>
            <a:endParaRPr lang="en-US" altLang="ja-JP" sz="2000" kern="0" dirty="0">
              <a:solidFill>
                <a:srgbClr val="5F5F5F"/>
              </a:solidFill>
            </a:endParaRPr>
          </a:p>
        </p:txBody>
      </p:sp>
      <p:pic>
        <p:nvPicPr>
          <p:cNvPr id="138246" name="図 1">
            <a:extLst>
              <a:ext uri="{FF2B5EF4-FFF2-40B4-BE49-F238E27FC236}">
                <a16:creationId xmlns:a16="http://schemas.microsoft.com/office/drawing/2014/main" id="{67D0D252-0F9E-497C-9E18-D86E2DA9DF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4475" y="1487488"/>
            <a:ext cx="4573588" cy="361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8247" name="図 2">
            <a:extLst>
              <a:ext uri="{FF2B5EF4-FFF2-40B4-BE49-F238E27FC236}">
                <a16:creationId xmlns:a16="http://schemas.microsoft.com/office/drawing/2014/main" id="{0D1EE95E-A797-4598-B26B-80A71681A92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13350" y="1668463"/>
            <a:ext cx="3771900" cy="344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2">
            <a:extLst>
              <a:ext uri="{FF2B5EF4-FFF2-40B4-BE49-F238E27FC236}">
                <a16:creationId xmlns:a16="http://schemas.microsoft.com/office/drawing/2014/main" id="{4E126EEE-B05A-40E6-8E3B-910637EC6D38}"/>
              </a:ext>
            </a:extLst>
          </p:cNvPr>
          <p:cNvSpPr txBox="1">
            <a:spLocks noChangeArrowheads="1"/>
          </p:cNvSpPr>
          <p:nvPr/>
        </p:nvSpPr>
        <p:spPr bwMode="auto">
          <a:xfrm>
            <a:off x="341313" y="5500688"/>
            <a:ext cx="8326437"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以下の動作ができるか確認</a:t>
            </a:r>
            <a:endParaRPr lang="en-US" altLang="ja-JP" sz="2000" kern="0" dirty="0">
              <a:solidFill>
                <a:srgbClr val="5F5F5F"/>
              </a:solidFill>
            </a:endParaRPr>
          </a:p>
          <a:p>
            <a:pPr lvl="1" eaLnBrk="1" hangingPunct="1">
              <a:lnSpc>
                <a:spcPct val="80000"/>
              </a:lnSpc>
              <a:defRPr/>
            </a:pPr>
            <a:r>
              <a:rPr lang="ja-JP" altLang="en-US" sz="1800" kern="0" dirty="0">
                <a:solidFill>
                  <a:srgbClr val="5F5F5F"/>
                </a:solidFill>
              </a:rPr>
              <a:t>シミュレータ上のロボットがスライダーで操作できるか？</a:t>
            </a:r>
            <a:endParaRPr lang="en-US" altLang="ja-JP" sz="1800" kern="0" dirty="0">
              <a:solidFill>
                <a:srgbClr val="5F5F5F"/>
              </a:solidFill>
            </a:endParaRPr>
          </a:p>
          <a:p>
            <a:pPr lvl="1" eaLnBrk="1" hangingPunct="1">
              <a:lnSpc>
                <a:spcPct val="80000"/>
              </a:lnSpc>
              <a:defRPr/>
            </a:pPr>
            <a:r>
              <a:rPr lang="ja-JP" altLang="en-US" sz="1800" kern="0" dirty="0">
                <a:solidFill>
                  <a:srgbClr val="5F5F5F"/>
                </a:solidFill>
              </a:rPr>
              <a:t>ロボットが障害物に近づくと停止するか？</a:t>
            </a:r>
            <a:endParaRPr lang="en-US" altLang="ja-JP" sz="1800" kern="0" dirty="0">
              <a:solidFill>
                <a:srgbClr val="5F5F5F"/>
              </a:solidFill>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スライド番号プレースホルダ 1">
            <a:extLst>
              <a:ext uri="{FF2B5EF4-FFF2-40B4-BE49-F238E27FC236}">
                <a16:creationId xmlns:a16="http://schemas.microsoft.com/office/drawing/2014/main" id="{102EECFC-3BCD-40CA-A73C-50CA9ED4F1A0}"/>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2DC54294-8819-4391-9909-0C46F63F939E}" type="slidenum">
              <a:rPr lang="en-US" altLang="ja-JP" sz="1400" smtClean="0"/>
              <a:pPr>
                <a:spcBef>
                  <a:spcPct val="0"/>
                </a:spcBef>
                <a:buFontTx/>
                <a:buNone/>
              </a:pPr>
              <a:t>75</a:t>
            </a:fld>
            <a:endParaRPr lang="en-US" altLang="ja-JP" sz="1400"/>
          </a:p>
        </p:txBody>
      </p:sp>
      <p:sp>
        <p:nvSpPr>
          <p:cNvPr id="138243" name="スライド番号プレースホルダ 3">
            <a:extLst>
              <a:ext uri="{FF2B5EF4-FFF2-40B4-BE49-F238E27FC236}">
                <a16:creationId xmlns:a16="http://schemas.microsoft.com/office/drawing/2014/main" id="{6B898DA0-97D1-4434-A325-4DC6858787F0}"/>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2450A6D0-F07A-42F6-94DB-CA140C25BC24}" type="slidenum">
              <a:rPr lang="en-US" altLang="ja-JP" sz="1400"/>
              <a:pPr algn="r" eaLnBrk="1" hangingPunct="1">
                <a:spcBef>
                  <a:spcPct val="0"/>
                </a:spcBef>
                <a:buFontTx/>
                <a:buNone/>
              </a:pPr>
              <a:t>75</a:t>
            </a:fld>
            <a:endParaRPr lang="en-US" altLang="ja-JP" sz="1400" dirty="0"/>
          </a:p>
        </p:txBody>
      </p:sp>
      <p:sp>
        <p:nvSpPr>
          <p:cNvPr id="138244" name="Rectangle 11">
            <a:extLst>
              <a:ext uri="{FF2B5EF4-FFF2-40B4-BE49-F238E27FC236}">
                <a16:creationId xmlns:a16="http://schemas.microsoft.com/office/drawing/2014/main" id="{22AD9868-B146-4F18-8874-02620F50FE91}"/>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dirty="0">
                <a:solidFill>
                  <a:srgbClr val="5F5F5F"/>
                </a:solidFill>
              </a:rPr>
              <a:t>動作確認</a:t>
            </a:r>
            <a:endParaRPr lang="en-US" altLang="ja-JP" sz="4000" dirty="0">
              <a:solidFill>
                <a:srgbClr val="5F5F5F"/>
              </a:solidFill>
            </a:endParaRPr>
          </a:p>
        </p:txBody>
      </p:sp>
      <p:sp>
        <p:nvSpPr>
          <p:cNvPr id="6" name="Rectangle 2">
            <a:extLst>
              <a:ext uri="{FF2B5EF4-FFF2-40B4-BE49-F238E27FC236}">
                <a16:creationId xmlns:a16="http://schemas.microsoft.com/office/drawing/2014/main" id="{1548DA49-74C8-439B-9E41-D43F22C6814F}"/>
              </a:ext>
            </a:extLst>
          </p:cNvPr>
          <p:cNvSpPr txBox="1">
            <a:spLocks noChangeArrowheads="1"/>
          </p:cNvSpPr>
          <p:nvPr/>
        </p:nvSpPr>
        <p:spPr bwMode="auto">
          <a:xfrm>
            <a:off x="457200" y="1223963"/>
            <a:ext cx="8120063" cy="303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タッチセンサがオンになった時に停止した場合</a:t>
            </a:r>
            <a:endParaRPr lang="en-US" altLang="ja-JP" sz="2000" kern="0" dirty="0">
              <a:solidFill>
                <a:srgbClr val="5F5F5F"/>
              </a:solidFill>
            </a:endParaRPr>
          </a:p>
        </p:txBody>
      </p:sp>
      <p:sp>
        <p:nvSpPr>
          <p:cNvPr id="9" name="Rectangle 2">
            <a:extLst>
              <a:ext uri="{FF2B5EF4-FFF2-40B4-BE49-F238E27FC236}">
                <a16:creationId xmlns:a16="http://schemas.microsoft.com/office/drawing/2014/main" id="{B855B025-E745-4CC6-9F62-1422F5EE866F}"/>
              </a:ext>
            </a:extLst>
          </p:cNvPr>
          <p:cNvSpPr txBox="1">
            <a:spLocks noChangeArrowheads="1"/>
          </p:cNvSpPr>
          <p:nvPr/>
        </p:nvSpPr>
        <p:spPr bwMode="auto">
          <a:xfrm>
            <a:off x="457199" y="3967124"/>
            <a:ext cx="8120063" cy="303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タッチセンサがオンになっても停止しない場合</a:t>
            </a:r>
            <a:endParaRPr lang="en-US" altLang="ja-JP" sz="2000" kern="0" dirty="0">
              <a:solidFill>
                <a:srgbClr val="5F5F5F"/>
              </a:solidFill>
            </a:endParaRPr>
          </a:p>
        </p:txBody>
      </p:sp>
      <p:pic>
        <p:nvPicPr>
          <p:cNvPr id="3" name="図 2">
            <a:extLst>
              <a:ext uri="{FF2B5EF4-FFF2-40B4-BE49-F238E27FC236}">
                <a16:creationId xmlns:a16="http://schemas.microsoft.com/office/drawing/2014/main" id="{6AB4A51A-5938-44D2-97F3-AFEBC521E756}"/>
              </a:ext>
            </a:extLst>
          </p:cNvPr>
          <p:cNvPicPr>
            <a:picLocks noChangeAspect="1"/>
          </p:cNvPicPr>
          <p:nvPr/>
        </p:nvPicPr>
        <p:blipFill>
          <a:blip r:embed="rId3"/>
          <a:stretch>
            <a:fillRect/>
          </a:stretch>
        </p:blipFill>
        <p:spPr>
          <a:xfrm>
            <a:off x="105865" y="1806382"/>
            <a:ext cx="3487713" cy="1901607"/>
          </a:xfrm>
          <a:prstGeom prst="rect">
            <a:avLst/>
          </a:prstGeom>
        </p:spPr>
      </p:pic>
      <p:pic>
        <p:nvPicPr>
          <p:cNvPr id="8" name="図 7">
            <a:extLst>
              <a:ext uri="{FF2B5EF4-FFF2-40B4-BE49-F238E27FC236}">
                <a16:creationId xmlns:a16="http://schemas.microsoft.com/office/drawing/2014/main" id="{3D3019EC-98C1-4809-81E0-AD0AC61CBD6C}"/>
              </a:ext>
            </a:extLst>
          </p:cNvPr>
          <p:cNvPicPr>
            <a:picLocks noChangeAspect="1"/>
          </p:cNvPicPr>
          <p:nvPr/>
        </p:nvPicPr>
        <p:blipFill rotWithShape="1">
          <a:blip r:embed="rId4"/>
          <a:srcRect r="9677"/>
          <a:stretch/>
        </p:blipFill>
        <p:spPr>
          <a:xfrm>
            <a:off x="4862958" y="1764454"/>
            <a:ext cx="3624477" cy="2067810"/>
          </a:xfrm>
          <a:prstGeom prst="rect">
            <a:avLst/>
          </a:prstGeom>
        </p:spPr>
      </p:pic>
      <p:pic>
        <p:nvPicPr>
          <p:cNvPr id="13" name="図 12">
            <a:extLst>
              <a:ext uri="{FF2B5EF4-FFF2-40B4-BE49-F238E27FC236}">
                <a16:creationId xmlns:a16="http://schemas.microsoft.com/office/drawing/2014/main" id="{1B9364AB-F2AA-48D4-B8C8-E25F882AA7F3}"/>
              </a:ext>
            </a:extLst>
          </p:cNvPr>
          <p:cNvPicPr>
            <a:picLocks noChangeAspect="1"/>
          </p:cNvPicPr>
          <p:nvPr/>
        </p:nvPicPr>
        <p:blipFill>
          <a:blip r:embed="rId3"/>
          <a:stretch>
            <a:fillRect/>
          </a:stretch>
        </p:blipFill>
        <p:spPr>
          <a:xfrm>
            <a:off x="179388" y="4472263"/>
            <a:ext cx="3487713" cy="1901607"/>
          </a:xfrm>
          <a:prstGeom prst="rect">
            <a:avLst/>
          </a:prstGeom>
        </p:spPr>
      </p:pic>
      <p:pic>
        <p:nvPicPr>
          <p:cNvPr id="10" name="図 9">
            <a:extLst>
              <a:ext uri="{FF2B5EF4-FFF2-40B4-BE49-F238E27FC236}">
                <a16:creationId xmlns:a16="http://schemas.microsoft.com/office/drawing/2014/main" id="{4CC2B95D-1DC1-442A-906D-8CAC7B476186}"/>
              </a:ext>
            </a:extLst>
          </p:cNvPr>
          <p:cNvPicPr>
            <a:picLocks noChangeAspect="1"/>
          </p:cNvPicPr>
          <p:nvPr/>
        </p:nvPicPr>
        <p:blipFill>
          <a:blip r:embed="rId5"/>
          <a:stretch>
            <a:fillRect/>
          </a:stretch>
        </p:blipFill>
        <p:spPr>
          <a:xfrm>
            <a:off x="4898398" y="4340380"/>
            <a:ext cx="3589037" cy="2104401"/>
          </a:xfrm>
          <a:prstGeom prst="rect">
            <a:avLst/>
          </a:prstGeom>
        </p:spPr>
      </p:pic>
      <p:sp>
        <p:nvSpPr>
          <p:cNvPr id="11" name="矢印: 右 10">
            <a:extLst>
              <a:ext uri="{FF2B5EF4-FFF2-40B4-BE49-F238E27FC236}">
                <a16:creationId xmlns:a16="http://schemas.microsoft.com/office/drawing/2014/main" id="{D198580E-B363-45FC-98A0-A72057EFD1C6}"/>
              </a:ext>
            </a:extLst>
          </p:cNvPr>
          <p:cNvSpPr/>
          <p:nvPr/>
        </p:nvSpPr>
        <p:spPr>
          <a:xfrm>
            <a:off x="3975573" y="2211768"/>
            <a:ext cx="540060" cy="121513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矢印: 右 15">
            <a:extLst>
              <a:ext uri="{FF2B5EF4-FFF2-40B4-BE49-F238E27FC236}">
                <a16:creationId xmlns:a16="http://schemas.microsoft.com/office/drawing/2014/main" id="{2EF8F9EE-660A-4FD7-8151-0FCBD66414EC}"/>
              </a:ext>
            </a:extLst>
          </p:cNvPr>
          <p:cNvSpPr/>
          <p:nvPr/>
        </p:nvSpPr>
        <p:spPr>
          <a:xfrm>
            <a:off x="3975573" y="4810930"/>
            <a:ext cx="540060" cy="121513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吹き出し: 四角形 16">
            <a:extLst>
              <a:ext uri="{FF2B5EF4-FFF2-40B4-BE49-F238E27FC236}">
                <a16:creationId xmlns:a16="http://schemas.microsoft.com/office/drawing/2014/main" id="{D38ABB7A-06F9-4746-BBEC-3B9EFF1BCA51}"/>
              </a:ext>
            </a:extLst>
          </p:cNvPr>
          <p:cNvSpPr/>
          <p:nvPr/>
        </p:nvSpPr>
        <p:spPr>
          <a:xfrm>
            <a:off x="1870673" y="3392055"/>
            <a:ext cx="2070230" cy="566314"/>
          </a:xfrm>
          <a:prstGeom prst="wedgeRectCallout">
            <a:avLst>
              <a:gd name="adj1" fmla="val -41279"/>
              <a:gd name="adj2" fmla="val -70966"/>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800" dirty="0">
                <a:solidFill>
                  <a:schemeClr val="tx1"/>
                </a:solidFill>
              </a:rPr>
              <a:t>壁まで前進する</a:t>
            </a:r>
          </a:p>
        </p:txBody>
      </p:sp>
      <p:cxnSp>
        <p:nvCxnSpPr>
          <p:cNvPr id="14" name="直線矢印コネクタ 13">
            <a:extLst>
              <a:ext uri="{FF2B5EF4-FFF2-40B4-BE49-F238E27FC236}">
                <a16:creationId xmlns:a16="http://schemas.microsoft.com/office/drawing/2014/main" id="{49DD63C2-5FB8-4172-948C-E4D66718635A}"/>
              </a:ext>
            </a:extLst>
          </p:cNvPr>
          <p:cNvCxnSpPr>
            <a:cxnSpLocks/>
          </p:cNvCxnSpPr>
          <p:nvPr/>
        </p:nvCxnSpPr>
        <p:spPr>
          <a:xfrm flipH="1" flipV="1">
            <a:off x="656565" y="2618910"/>
            <a:ext cx="1080121" cy="723522"/>
          </a:xfrm>
          <a:prstGeom prst="straightConnector1">
            <a:avLst/>
          </a:prstGeom>
          <a:ln w="98425">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矢印コネクタ 22">
            <a:extLst>
              <a:ext uri="{FF2B5EF4-FFF2-40B4-BE49-F238E27FC236}">
                <a16:creationId xmlns:a16="http://schemas.microsoft.com/office/drawing/2014/main" id="{2BB51039-818C-4B27-926A-1A9CB92DE250}"/>
              </a:ext>
            </a:extLst>
          </p:cNvPr>
          <p:cNvCxnSpPr>
            <a:cxnSpLocks/>
          </p:cNvCxnSpPr>
          <p:nvPr/>
        </p:nvCxnSpPr>
        <p:spPr>
          <a:xfrm flipH="1" flipV="1">
            <a:off x="971600" y="5424043"/>
            <a:ext cx="1080121" cy="723522"/>
          </a:xfrm>
          <a:prstGeom prst="straightConnector1">
            <a:avLst/>
          </a:prstGeom>
          <a:ln w="98425">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4" name="吹き出し: 四角形 23">
            <a:extLst>
              <a:ext uri="{FF2B5EF4-FFF2-40B4-BE49-F238E27FC236}">
                <a16:creationId xmlns:a16="http://schemas.microsoft.com/office/drawing/2014/main" id="{7D2DE87A-3AA2-4FC6-8521-4684CD891434}"/>
              </a:ext>
            </a:extLst>
          </p:cNvPr>
          <p:cNvSpPr/>
          <p:nvPr/>
        </p:nvSpPr>
        <p:spPr>
          <a:xfrm>
            <a:off x="5785012" y="3199256"/>
            <a:ext cx="2297377" cy="566314"/>
          </a:xfrm>
          <a:prstGeom prst="wedgeRectCallout">
            <a:avLst>
              <a:gd name="adj1" fmla="val -21298"/>
              <a:gd name="adj2" fmla="val -115177"/>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800" dirty="0">
                <a:solidFill>
                  <a:schemeClr val="tx1"/>
                </a:solidFill>
              </a:rPr>
              <a:t>壁の手前に停止する</a:t>
            </a:r>
          </a:p>
        </p:txBody>
      </p:sp>
      <p:sp>
        <p:nvSpPr>
          <p:cNvPr id="25" name="吹き出し: 四角形 24">
            <a:extLst>
              <a:ext uri="{FF2B5EF4-FFF2-40B4-BE49-F238E27FC236}">
                <a16:creationId xmlns:a16="http://schemas.microsoft.com/office/drawing/2014/main" id="{41391836-9350-488E-A692-4A37CFE57500}"/>
              </a:ext>
            </a:extLst>
          </p:cNvPr>
          <p:cNvSpPr/>
          <p:nvPr/>
        </p:nvSpPr>
        <p:spPr>
          <a:xfrm>
            <a:off x="5292080" y="5828460"/>
            <a:ext cx="3080395" cy="566314"/>
          </a:xfrm>
          <a:prstGeom prst="wedgeRectCallout">
            <a:avLst>
              <a:gd name="adj1" fmla="val -21298"/>
              <a:gd name="adj2" fmla="val -115177"/>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800" dirty="0">
                <a:solidFill>
                  <a:schemeClr val="tx1"/>
                </a:solidFill>
              </a:rPr>
              <a:t>壁に接触後も前進を続ける</a:t>
            </a:r>
          </a:p>
        </p:txBody>
      </p:sp>
    </p:spTree>
    <p:extLst>
      <p:ext uri="{BB962C8B-B14F-4D97-AF65-F5344CB8AC3E}">
        <p14:creationId xmlns:p14="http://schemas.microsoft.com/office/powerpoint/2010/main" val="91223955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スライド番号プレースホルダ 1">
            <a:extLst>
              <a:ext uri="{FF2B5EF4-FFF2-40B4-BE49-F238E27FC236}">
                <a16:creationId xmlns:a16="http://schemas.microsoft.com/office/drawing/2014/main" id="{102EECFC-3BCD-40CA-A73C-50CA9ED4F1A0}"/>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2DC54294-8819-4391-9909-0C46F63F939E}" type="slidenum">
              <a:rPr lang="en-US" altLang="ja-JP" sz="1400" smtClean="0"/>
              <a:pPr>
                <a:spcBef>
                  <a:spcPct val="0"/>
                </a:spcBef>
                <a:buFontTx/>
                <a:buNone/>
              </a:pPr>
              <a:t>76</a:t>
            </a:fld>
            <a:endParaRPr lang="en-US" altLang="ja-JP" sz="1400"/>
          </a:p>
        </p:txBody>
      </p:sp>
      <p:sp>
        <p:nvSpPr>
          <p:cNvPr id="138243" name="スライド番号プレースホルダ 3">
            <a:extLst>
              <a:ext uri="{FF2B5EF4-FFF2-40B4-BE49-F238E27FC236}">
                <a16:creationId xmlns:a16="http://schemas.microsoft.com/office/drawing/2014/main" id="{6B898DA0-97D1-4434-A325-4DC6858787F0}"/>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2450A6D0-F07A-42F6-94DB-CA140C25BC24}" type="slidenum">
              <a:rPr lang="en-US" altLang="ja-JP" sz="1400"/>
              <a:pPr algn="r" eaLnBrk="1" hangingPunct="1">
                <a:spcBef>
                  <a:spcPct val="0"/>
                </a:spcBef>
                <a:buFontTx/>
                <a:buNone/>
              </a:pPr>
              <a:t>76</a:t>
            </a:fld>
            <a:endParaRPr lang="en-US" altLang="ja-JP" sz="1400" dirty="0"/>
          </a:p>
        </p:txBody>
      </p:sp>
      <p:sp>
        <p:nvSpPr>
          <p:cNvPr id="138244" name="Rectangle 11">
            <a:extLst>
              <a:ext uri="{FF2B5EF4-FFF2-40B4-BE49-F238E27FC236}">
                <a16:creationId xmlns:a16="http://schemas.microsoft.com/office/drawing/2014/main" id="{22AD9868-B146-4F18-8874-02620F50FE91}"/>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dirty="0">
                <a:solidFill>
                  <a:srgbClr val="5F5F5F"/>
                </a:solidFill>
              </a:rPr>
              <a:t>失敗した場合</a:t>
            </a:r>
            <a:endParaRPr lang="en-US" altLang="ja-JP" sz="4000" dirty="0">
              <a:solidFill>
                <a:srgbClr val="5F5F5F"/>
              </a:solidFill>
            </a:endParaRPr>
          </a:p>
        </p:txBody>
      </p:sp>
      <p:pic>
        <p:nvPicPr>
          <p:cNvPr id="2" name="図 1">
            <a:extLst>
              <a:ext uri="{FF2B5EF4-FFF2-40B4-BE49-F238E27FC236}">
                <a16:creationId xmlns:a16="http://schemas.microsoft.com/office/drawing/2014/main" id="{E7708759-AA3D-47C9-BCC1-7B6865DE5517}"/>
              </a:ext>
            </a:extLst>
          </p:cNvPr>
          <p:cNvPicPr>
            <a:picLocks noChangeAspect="1"/>
          </p:cNvPicPr>
          <p:nvPr/>
        </p:nvPicPr>
        <p:blipFill>
          <a:blip r:embed="rId3"/>
          <a:stretch>
            <a:fillRect/>
          </a:stretch>
        </p:blipFill>
        <p:spPr>
          <a:xfrm>
            <a:off x="1301739" y="1133745"/>
            <a:ext cx="6777245" cy="2885967"/>
          </a:xfrm>
          <a:prstGeom prst="rect">
            <a:avLst/>
          </a:prstGeom>
        </p:spPr>
      </p:pic>
      <p:sp>
        <p:nvSpPr>
          <p:cNvPr id="4" name="正方形/長方形 3">
            <a:extLst>
              <a:ext uri="{FF2B5EF4-FFF2-40B4-BE49-F238E27FC236}">
                <a16:creationId xmlns:a16="http://schemas.microsoft.com/office/drawing/2014/main" id="{542CB135-02B7-4492-B9F3-83E1EB9FFC5D}"/>
              </a:ext>
            </a:extLst>
          </p:cNvPr>
          <p:cNvSpPr/>
          <p:nvPr/>
        </p:nvSpPr>
        <p:spPr>
          <a:xfrm>
            <a:off x="2996825" y="1133745"/>
            <a:ext cx="315035" cy="27037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吹き出し: 四角形 19">
            <a:extLst>
              <a:ext uri="{FF2B5EF4-FFF2-40B4-BE49-F238E27FC236}">
                <a16:creationId xmlns:a16="http://schemas.microsoft.com/office/drawing/2014/main" id="{C73B2C75-277F-4867-801B-EF190E5A9044}"/>
              </a:ext>
            </a:extLst>
          </p:cNvPr>
          <p:cNvSpPr/>
          <p:nvPr/>
        </p:nvSpPr>
        <p:spPr>
          <a:xfrm>
            <a:off x="1838301" y="1768074"/>
            <a:ext cx="2992833" cy="1575174"/>
          </a:xfrm>
          <a:prstGeom prst="wedgeRectCallout">
            <a:avLst>
              <a:gd name="adj1" fmla="val -10428"/>
              <a:gd name="adj2" fmla="val -68359"/>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ja-JP" sz="1800" dirty="0">
                <a:solidFill>
                  <a:schemeClr val="tx1"/>
                </a:solidFill>
              </a:rPr>
              <a:t>Deactivate Systems</a:t>
            </a:r>
            <a:r>
              <a:rPr lang="ja-JP" altLang="en-US" sz="1800" dirty="0">
                <a:solidFill>
                  <a:schemeClr val="tx1"/>
                </a:solidFill>
              </a:rPr>
              <a:t>ボタンで</a:t>
            </a:r>
            <a:r>
              <a:rPr lang="en-US" altLang="ja-JP" sz="1800" dirty="0">
                <a:solidFill>
                  <a:schemeClr val="tx1"/>
                </a:solidFill>
              </a:rPr>
              <a:t>RTC</a:t>
            </a:r>
            <a:r>
              <a:rPr lang="ja-JP" altLang="en-US" sz="1800" dirty="0">
                <a:solidFill>
                  <a:schemeClr val="tx1"/>
                </a:solidFill>
              </a:rPr>
              <a:t>を非アクティブ化</a:t>
            </a:r>
            <a:endParaRPr kumimoji="1" lang="ja-JP" altLang="en-US" sz="1800" dirty="0">
              <a:solidFill>
                <a:schemeClr val="tx1"/>
              </a:solidFill>
            </a:endParaRPr>
          </a:p>
        </p:txBody>
      </p:sp>
      <p:pic>
        <p:nvPicPr>
          <p:cNvPr id="5" name="図 4">
            <a:extLst>
              <a:ext uri="{FF2B5EF4-FFF2-40B4-BE49-F238E27FC236}">
                <a16:creationId xmlns:a16="http://schemas.microsoft.com/office/drawing/2014/main" id="{52BC4093-E0B9-4550-89B7-BA8A24EBAC13}"/>
              </a:ext>
            </a:extLst>
          </p:cNvPr>
          <p:cNvPicPr>
            <a:picLocks noChangeAspect="1"/>
          </p:cNvPicPr>
          <p:nvPr/>
        </p:nvPicPr>
        <p:blipFill>
          <a:blip r:embed="rId4"/>
          <a:stretch>
            <a:fillRect/>
          </a:stretch>
        </p:blipFill>
        <p:spPr>
          <a:xfrm>
            <a:off x="2996825" y="2394232"/>
            <a:ext cx="830281" cy="871795"/>
          </a:xfrm>
          <a:prstGeom prst="rect">
            <a:avLst/>
          </a:prstGeom>
        </p:spPr>
      </p:pic>
      <p:pic>
        <p:nvPicPr>
          <p:cNvPr id="7" name="図 6">
            <a:extLst>
              <a:ext uri="{FF2B5EF4-FFF2-40B4-BE49-F238E27FC236}">
                <a16:creationId xmlns:a16="http://schemas.microsoft.com/office/drawing/2014/main" id="{14D983F2-9CB2-434F-BA3C-246BEEF0D7D8}"/>
              </a:ext>
            </a:extLst>
          </p:cNvPr>
          <p:cNvPicPr>
            <a:picLocks noChangeAspect="1"/>
          </p:cNvPicPr>
          <p:nvPr/>
        </p:nvPicPr>
        <p:blipFill>
          <a:blip r:embed="rId5"/>
          <a:stretch>
            <a:fillRect/>
          </a:stretch>
        </p:blipFill>
        <p:spPr>
          <a:xfrm>
            <a:off x="1228725" y="4196009"/>
            <a:ext cx="3343275" cy="1943656"/>
          </a:xfrm>
          <a:prstGeom prst="rect">
            <a:avLst/>
          </a:prstGeom>
        </p:spPr>
      </p:pic>
      <p:sp>
        <p:nvSpPr>
          <p:cNvPr id="26" name="吹き出し: 四角形 25">
            <a:extLst>
              <a:ext uri="{FF2B5EF4-FFF2-40B4-BE49-F238E27FC236}">
                <a16:creationId xmlns:a16="http://schemas.microsoft.com/office/drawing/2014/main" id="{4276C93B-9DE5-454A-BAF4-D84CE5A5926C}"/>
              </a:ext>
            </a:extLst>
          </p:cNvPr>
          <p:cNvSpPr/>
          <p:nvPr/>
        </p:nvSpPr>
        <p:spPr>
          <a:xfrm>
            <a:off x="4990791" y="5049180"/>
            <a:ext cx="3901689" cy="906244"/>
          </a:xfrm>
          <a:prstGeom prst="wedgeRectCallout">
            <a:avLst>
              <a:gd name="adj1" fmla="val -64502"/>
              <a:gd name="adj2" fmla="val -30317"/>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800" dirty="0">
                <a:solidFill>
                  <a:schemeClr val="tx1"/>
                </a:solidFill>
              </a:rPr>
              <a:t>RobotController0</a:t>
            </a:r>
            <a:r>
              <a:rPr kumimoji="1" lang="ja-JP" altLang="en-US" sz="1800" dirty="0">
                <a:solidFill>
                  <a:schemeClr val="tx1"/>
                </a:solidFill>
              </a:rPr>
              <a:t>を右クリックして</a:t>
            </a:r>
            <a:r>
              <a:rPr kumimoji="1" lang="en-US" altLang="ja-JP" sz="1800" dirty="0">
                <a:solidFill>
                  <a:schemeClr val="tx1"/>
                </a:solidFill>
              </a:rPr>
              <a:t>Exit</a:t>
            </a:r>
            <a:r>
              <a:rPr kumimoji="1" lang="ja-JP" altLang="en-US" sz="1800" dirty="0">
                <a:solidFill>
                  <a:schemeClr val="tx1"/>
                </a:solidFill>
              </a:rPr>
              <a:t>を選択して終了する。</a:t>
            </a:r>
            <a:endParaRPr kumimoji="1" lang="en-US" altLang="ja-JP" sz="1800" dirty="0">
              <a:solidFill>
                <a:schemeClr val="tx1"/>
              </a:solidFill>
            </a:endParaRPr>
          </a:p>
          <a:p>
            <a:r>
              <a:rPr kumimoji="1" lang="ja-JP" altLang="en-US" sz="1800" dirty="0">
                <a:solidFill>
                  <a:schemeClr val="tx1"/>
                </a:solidFill>
              </a:rPr>
              <a:t>再度ビルド、実行して動作確認をする</a:t>
            </a:r>
          </a:p>
        </p:txBody>
      </p:sp>
    </p:spTree>
    <p:extLst>
      <p:ext uri="{BB962C8B-B14F-4D97-AF65-F5344CB8AC3E}">
        <p14:creationId xmlns:p14="http://schemas.microsoft.com/office/powerpoint/2010/main" val="407763425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11">
            <a:extLst>
              <a:ext uri="{FF2B5EF4-FFF2-40B4-BE49-F238E27FC236}">
                <a16:creationId xmlns:a16="http://schemas.microsoft.com/office/drawing/2014/main" id="{A00DC525-4AAC-4E3D-B5A5-4FF3A93710FD}"/>
              </a:ext>
            </a:extLst>
          </p:cNvPr>
          <p:cNvSpPr>
            <a:spLocks noGrp="1" noChangeArrowheads="1"/>
          </p:cNvSpPr>
          <p:nvPr>
            <p:ph type="title" idx="4294967295"/>
          </p:nvPr>
        </p:nvSpPr>
        <p:spPr>
          <a:xfrm>
            <a:off x="179388" y="279400"/>
            <a:ext cx="8805862" cy="865188"/>
          </a:xfrm>
        </p:spPr>
        <p:txBody>
          <a:bodyPr/>
          <a:lstStyle/>
          <a:p>
            <a:pPr eaLnBrk="1" hangingPunct="1"/>
            <a:r>
              <a:rPr lang="en-US" altLang="ja-JP">
                <a:solidFill>
                  <a:srgbClr val="5F5F5F"/>
                </a:solidFill>
              </a:rPr>
              <a:t>RT</a:t>
            </a:r>
            <a:r>
              <a:rPr lang="ja-JP" altLang="en-US">
                <a:solidFill>
                  <a:srgbClr val="5F5F5F"/>
                </a:solidFill>
              </a:rPr>
              <a:t>コンポーネントの状態遷移</a:t>
            </a:r>
            <a:endParaRPr lang="en-US" altLang="ja-JP">
              <a:solidFill>
                <a:srgbClr val="5F5F5F"/>
              </a:solidFill>
            </a:endParaRPr>
          </a:p>
        </p:txBody>
      </p:sp>
      <p:pic>
        <p:nvPicPr>
          <p:cNvPr id="140291" name="図 5">
            <a:extLst>
              <a:ext uri="{FF2B5EF4-FFF2-40B4-BE49-F238E27FC236}">
                <a16:creationId xmlns:a16="http://schemas.microsoft.com/office/drawing/2014/main" id="{90E2B9CF-DABB-432A-A13E-6CC7C19BE2F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787775" y="1200150"/>
            <a:ext cx="5356225" cy="565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2">
            <a:extLst>
              <a:ext uri="{FF2B5EF4-FFF2-40B4-BE49-F238E27FC236}">
                <a16:creationId xmlns:a16="http://schemas.microsoft.com/office/drawing/2014/main" id="{822C9A95-9BC2-4C18-9128-AA421CD311B2}"/>
              </a:ext>
            </a:extLst>
          </p:cNvPr>
          <p:cNvSpPr txBox="1">
            <a:spLocks noChangeArrowheads="1"/>
          </p:cNvSpPr>
          <p:nvPr/>
        </p:nvSpPr>
        <p:spPr bwMode="auto">
          <a:xfrm>
            <a:off x="-38100" y="944563"/>
            <a:ext cx="4024313" cy="5770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RTC</a:t>
            </a:r>
            <a:r>
              <a:rPr lang="ja-JP" altLang="en-US" sz="1800" kern="0" dirty="0" err="1">
                <a:solidFill>
                  <a:srgbClr val="5F5F5F"/>
                </a:solidFill>
              </a:rPr>
              <a:t>には</a:t>
            </a:r>
            <a:r>
              <a:rPr lang="ja-JP" altLang="en-US" sz="1800" kern="0" dirty="0">
                <a:solidFill>
                  <a:srgbClr val="5F5F5F"/>
                </a:solidFill>
              </a:rPr>
              <a:t>以下の状態が存在する</a:t>
            </a:r>
            <a:endParaRPr lang="en-US" altLang="ja-JP" sz="1800" kern="0" dirty="0">
              <a:solidFill>
                <a:srgbClr val="5F5F5F"/>
              </a:solidFill>
            </a:endParaRPr>
          </a:p>
          <a:p>
            <a:pPr lvl="1" eaLnBrk="1" hangingPunct="1">
              <a:lnSpc>
                <a:spcPct val="80000"/>
              </a:lnSpc>
              <a:defRPr/>
            </a:pPr>
            <a:r>
              <a:rPr lang="en-US" altLang="ja-JP" sz="1600" kern="0" dirty="0">
                <a:solidFill>
                  <a:srgbClr val="5F5F5F"/>
                </a:solidFill>
              </a:rPr>
              <a:t>Created</a:t>
            </a:r>
          </a:p>
          <a:p>
            <a:pPr lvl="2" eaLnBrk="1" hangingPunct="1">
              <a:lnSpc>
                <a:spcPct val="80000"/>
              </a:lnSpc>
              <a:defRPr/>
            </a:pPr>
            <a:r>
              <a:rPr lang="ja-JP" altLang="en-US" sz="1400" kern="0" dirty="0">
                <a:solidFill>
                  <a:srgbClr val="5F5F5F"/>
                </a:solidFill>
              </a:rPr>
              <a:t>生成状態</a:t>
            </a:r>
            <a:endParaRPr lang="en-US" altLang="ja-JP" sz="1400" kern="0" dirty="0">
              <a:solidFill>
                <a:srgbClr val="5F5F5F"/>
              </a:solidFill>
            </a:endParaRPr>
          </a:p>
          <a:p>
            <a:pPr lvl="2" eaLnBrk="1" hangingPunct="1">
              <a:lnSpc>
                <a:spcPct val="80000"/>
              </a:lnSpc>
              <a:defRPr/>
            </a:pPr>
            <a:r>
              <a:rPr lang="ja-JP" altLang="en-US" sz="1400" kern="0" dirty="0">
                <a:solidFill>
                  <a:srgbClr val="5F5F5F"/>
                </a:solidFill>
              </a:rPr>
              <a:t>実行コンテキストを生成し、</a:t>
            </a:r>
            <a:r>
              <a:rPr lang="en-US" altLang="ja-JP" sz="1400" kern="0" dirty="0">
                <a:solidFill>
                  <a:srgbClr val="5F5F5F"/>
                </a:solidFill>
              </a:rPr>
              <a:t>start()</a:t>
            </a:r>
            <a:r>
              <a:rPr lang="ja-JP" altLang="en-US" sz="1400" kern="0" dirty="0">
                <a:solidFill>
                  <a:srgbClr val="5F5F5F"/>
                </a:solidFill>
              </a:rPr>
              <a:t>が呼ばれて実行コンテキストのスレッドが実行中</a:t>
            </a:r>
            <a:r>
              <a:rPr lang="en-US" altLang="ja-JP" sz="1400" kern="0" dirty="0">
                <a:solidFill>
                  <a:srgbClr val="5F5F5F"/>
                </a:solidFill>
              </a:rPr>
              <a:t>(</a:t>
            </a:r>
            <a:r>
              <a:rPr lang="en-US" altLang="ja-JP" sz="1400" kern="0" dirty="0" err="1">
                <a:solidFill>
                  <a:srgbClr val="5F5F5F"/>
                </a:solidFill>
              </a:rPr>
              <a:t>Runnning</a:t>
            </a:r>
            <a:r>
              <a:rPr lang="en-US" altLang="ja-JP" sz="1400" kern="0" dirty="0">
                <a:solidFill>
                  <a:srgbClr val="5F5F5F"/>
                </a:solidFill>
              </a:rPr>
              <a:t>)</a:t>
            </a:r>
            <a:r>
              <a:rPr lang="ja-JP" altLang="en-US" sz="1400" kern="0" dirty="0">
                <a:solidFill>
                  <a:srgbClr val="5F5F5F"/>
                </a:solidFill>
              </a:rPr>
              <a:t>状態になる</a:t>
            </a:r>
            <a:endParaRPr lang="en-US" altLang="ja-JP" sz="1400" kern="0" dirty="0">
              <a:solidFill>
                <a:srgbClr val="5F5F5F"/>
              </a:solidFill>
            </a:endParaRPr>
          </a:p>
          <a:p>
            <a:pPr lvl="2" eaLnBrk="1" hangingPunct="1">
              <a:lnSpc>
                <a:spcPct val="80000"/>
              </a:lnSpc>
              <a:defRPr/>
            </a:pPr>
            <a:r>
              <a:rPr lang="ja-JP" altLang="en-US" sz="1400" kern="0" dirty="0">
                <a:solidFill>
                  <a:srgbClr val="5F5F5F"/>
                </a:solidFill>
              </a:rPr>
              <a:t>自動的に</a:t>
            </a:r>
            <a:r>
              <a:rPr lang="en-US" altLang="ja-JP" sz="1400" kern="0" dirty="0">
                <a:solidFill>
                  <a:srgbClr val="5F5F5F"/>
                </a:solidFill>
              </a:rPr>
              <a:t>Inactive</a:t>
            </a:r>
            <a:r>
              <a:rPr lang="ja-JP" altLang="en-US" sz="1400" kern="0" dirty="0">
                <a:solidFill>
                  <a:srgbClr val="5F5F5F"/>
                </a:solidFill>
              </a:rPr>
              <a:t>状態に遷移する</a:t>
            </a:r>
            <a:endParaRPr lang="en-US" altLang="ja-JP" sz="1400" kern="0" dirty="0">
              <a:solidFill>
                <a:srgbClr val="5F5F5F"/>
              </a:solidFill>
            </a:endParaRPr>
          </a:p>
          <a:p>
            <a:pPr lvl="1" eaLnBrk="1" hangingPunct="1">
              <a:lnSpc>
                <a:spcPct val="80000"/>
              </a:lnSpc>
              <a:defRPr/>
            </a:pPr>
            <a:r>
              <a:rPr lang="en-US" altLang="ja-JP" sz="1600" kern="0" dirty="0">
                <a:solidFill>
                  <a:srgbClr val="0070C0"/>
                </a:solidFill>
              </a:rPr>
              <a:t>Inactive</a:t>
            </a:r>
          </a:p>
          <a:p>
            <a:pPr lvl="2" eaLnBrk="1" hangingPunct="1">
              <a:lnSpc>
                <a:spcPct val="80000"/>
              </a:lnSpc>
              <a:defRPr/>
            </a:pPr>
            <a:r>
              <a:rPr lang="ja-JP" altLang="en-US" sz="1400" kern="0" dirty="0">
                <a:solidFill>
                  <a:srgbClr val="5F5F5F"/>
                </a:solidFill>
              </a:rPr>
              <a:t>非活性状態</a:t>
            </a:r>
            <a:endParaRPr lang="en-US" altLang="ja-JP" sz="1400" kern="0" dirty="0">
              <a:solidFill>
                <a:srgbClr val="5F5F5F"/>
              </a:solidFill>
            </a:endParaRPr>
          </a:p>
          <a:p>
            <a:pPr lvl="2" eaLnBrk="1" hangingPunct="1">
              <a:lnSpc>
                <a:spcPct val="80000"/>
              </a:lnSpc>
              <a:defRPr/>
            </a:pPr>
            <a:r>
              <a:rPr lang="en-US" altLang="ja-JP" sz="1400" kern="0" dirty="0" err="1">
                <a:solidFill>
                  <a:srgbClr val="5F5F5F"/>
                </a:solidFill>
              </a:rPr>
              <a:t>activate_component</a:t>
            </a:r>
            <a:r>
              <a:rPr lang="ja-JP" altLang="en-US" sz="1400" kern="0" dirty="0">
                <a:solidFill>
                  <a:srgbClr val="5F5F5F"/>
                </a:solidFill>
              </a:rPr>
              <a:t>メソッドを呼び出すと活性状態に遷移する</a:t>
            </a:r>
            <a:endParaRPr lang="en-US" altLang="ja-JP" sz="1400" kern="0" dirty="0">
              <a:solidFill>
                <a:srgbClr val="5F5F5F"/>
              </a:solidFill>
            </a:endParaRPr>
          </a:p>
          <a:p>
            <a:pPr lvl="2" eaLnBrk="1" hangingPunct="1">
              <a:lnSpc>
                <a:spcPct val="80000"/>
              </a:lnSpc>
              <a:defRPr/>
            </a:pPr>
            <a:r>
              <a:rPr lang="en-US" altLang="ja-JP" sz="1400" kern="0" dirty="0">
                <a:solidFill>
                  <a:srgbClr val="5F5F5F"/>
                </a:solidFill>
              </a:rPr>
              <a:t>RT</a:t>
            </a:r>
            <a:r>
              <a:rPr lang="ja-JP" altLang="en-US" sz="1400" kern="0" dirty="0">
                <a:solidFill>
                  <a:srgbClr val="5F5F5F"/>
                </a:solidFill>
              </a:rPr>
              <a:t> </a:t>
            </a:r>
            <a:r>
              <a:rPr lang="en-US" altLang="ja-JP" sz="1400" kern="0" dirty="0">
                <a:solidFill>
                  <a:srgbClr val="5F5F5F"/>
                </a:solidFill>
              </a:rPr>
              <a:t>System Editor</a:t>
            </a:r>
            <a:r>
              <a:rPr lang="ja-JP" altLang="en-US" sz="1400" kern="0" dirty="0">
                <a:solidFill>
                  <a:srgbClr val="5F5F5F"/>
                </a:solidFill>
              </a:rPr>
              <a:t>上での表示は</a:t>
            </a:r>
            <a:r>
              <a:rPr lang="ja-JP" altLang="en-US" sz="1400" kern="0" dirty="0">
                <a:solidFill>
                  <a:srgbClr val="0070C0"/>
                </a:solidFill>
              </a:rPr>
              <a:t>青</a:t>
            </a:r>
            <a:endParaRPr lang="en-US" altLang="ja-JP" sz="1400" kern="0" dirty="0">
              <a:solidFill>
                <a:srgbClr val="0070C0"/>
              </a:solidFill>
            </a:endParaRPr>
          </a:p>
          <a:p>
            <a:pPr lvl="1" eaLnBrk="1" hangingPunct="1">
              <a:lnSpc>
                <a:spcPct val="80000"/>
              </a:lnSpc>
              <a:defRPr/>
            </a:pPr>
            <a:r>
              <a:rPr lang="en-US" altLang="ja-JP" sz="1600" kern="0" dirty="0">
                <a:solidFill>
                  <a:srgbClr val="00B050"/>
                </a:solidFill>
              </a:rPr>
              <a:t>Active</a:t>
            </a:r>
          </a:p>
          <a:p>
            <a:pPr lvl="2" eaLnBrk="1" hangingPunct="1">
              <a:lnSpc>
                <a:spcPct val="80000"/>
              </a:lnSpc>
              <a:defRPr/>
            </a:pPr>
            <a:r>
              <a:rPr lang="ja-JP" altLang="en-US" sz="1400" kern="0" dirty="0">
                <a:solidFill>
                  <a:srgbClr val="5F5F5F"/>
                </a:solidFill>
              </a:rPr>
              <a:t>活性状態</a:t>
            </a:r>
            <a:endParaRPr lang="en-US" altLang="ja-JP" sz="1400" kern="0" dirty="0">
              <a:solidFill>
                <a:srgbClr val="5F5F5F"/>
              </a:solidFill>
            </a:endParaRPr>
          </a:p>
          <a:p>
            <a:pPr lvl="2" eaLnBrk="1" hangingPunct="1">
              <a:lnSpc>
                <a:spcPct val="80000"/>
              </a:lnSpc>
              <a:defRPr/>
            </a:pPr>
            <a:r>
              <a:rPr lang="en-US" altLang="ja-JP" sz="1400" kern="0" dirty="0" err="1">
                <a:solidFill>
                  <a:srgbClr val="5F5F5F"/>
                </a:solidFill>
              </a:rPr>
              <a:t>onExecute</a:t>
            </a:r>
            <a:r>
              <a:rPr lang="ja-JP" altLang="en-US" sz="1400" kern="0" dirty="0">
                <a:solidFill>
                  <a:srgbClr val="5F5F5F"/>
                </a:solidFill>
              </a:rPr>
              <a:t>コールバックが実行コンテキストにより実行される</a:t>
            </a:r>
            <a:endParaRPr lang="en-US" altLang="ja-JP" sz="1400" kern="0" dirty="0">
              <a:solidFill>
                <a:srgbClr val="5F5F5F"/>
              </a:solidFill>
            </a:endParaRPr>
          </a:p>
          <a:p>
            <a:pPr lvl="2" eaLnBrk="1" hangingPunct="1">
              <a:lnSpc>
                <a:spcPct val="80000"/>
              </a:lnSpc>
              <a:defRPr/>
            </a:pPr>
            <a:r>
              <a:rPr lang="ja-JP" altLang="en-US" sz="1400" kern="0" dirty="0">
                <a:solidFill>
                  <a:srgbClr val="5F5F5F"/>
                </a:solidFill>
              </a:rPr>
              <a:t>リターンコードが</a:t>
            </a:r>
            <a:r>
              <a:rPr lang="en-US" altLang="ja-JP" sz="1400" kern="0" dirty="0">
                <a:solidFill>
                  <a:srgbClr val="5F5F5F"/>
                </a:solidFill>
              </a:rPr>
              <a:t>RTC_OK</a:t>
            </a:r>
            <a:r>
              <a:rPr lang="ja-JP" altLang="en-US" sz="1400" kern="0" dirty="0">
                <a:solidFill>
                  <a:srgbClr val="5F5F5F"/>
                </a:solidFill>
              </a:rPr>
              <a:t>以外の場合はエラー状態に遷移する</a:t>
            </a:r>
            <a:endParaRPr lang="en-US" altLang="ja-JP" sz="1400" kern="0" dirty="0">
              <a:solidFill>
                <a:srgbClr val="5F5F5F"/>
              </a:solidFill>
            </a:endParaRPr>
          </a:p>
          <a:p>
            <a:pPr lvl="2" eaLnBrk="1" hangingPunct="1">
              <a:lnSpc>
                <a:spcPct val="80000"/>
              </a:lnSpc>
              <a:defRPr/>
            </a:pPr>
            <a:r>
              <a:rPr lang="en-US" altLang="ja-JP" sz="1400" kern="0" dirty="0">
                <a:solidFill>
                  <a:srgbClr val="5F5F5F"/>
                </a:solidFill>
              </a:rPr>
              <a:t>RT</a:t>
            </a:r>
            <a:r>
              <a:rPr lang="ja-JP" altLang="en-US" sz="1400" kern="0" dirty="0">
                <a:solidFill>
                  <a:srgbClr val="5F5F5F"/>
                </a:solidFill>
              </a:rPr>
              <a:t> </a:t>
            </a:r>
            <a:r>
              <a:rPr lang="en-US" altLang="ja-JP" sz="1400" kern="0" dirty="0">
                <a:solidFill>
                  <a:srgbClr val="5F5F5F"/>
                </a:solidFill>
              </a:rPr>
              <a:t>System Editor</a:t>
            </a:r>
            <a:r>
              <a:rPr lang="ja-JP" altLang="en-US" sz="1400" kern="0" dirty="0">
                <a:solidFill>
                  <a:srgbClr val="5F5F5F"/>
                </a:solidFill>
              </a:rPr>
              <a:t>上での表示は</a:t>
            </a:r>
            <a:r>
              <a:rPr lang="ja-JP" altLang="en-US" sz="1400" kern="0" dirty="0">
                <a:solidFill>
                  <a:srgbClr val="00B050"/>
                </a:solidFill>
              </a:rPr>
              <a:t>緑</a:t>
            </a:r>
            <a:endParaRPr lang="en-US" altLang="ja-JP" sz="1400" kern="0" dirty="0">
              <a:solidFill>
                <a:srgbClr val="00B050"/>
              </a:solidFill>
            </a:endParaRPr>
          </a:p>
          <a:p>
            <a:pPr lvl="1" eaLnBrk="1" hangingPunct="1">
              <a:lnSpc>
                <a:spcPct val="80000"/>
              </a:lnSpc>
              <a:defRPr/>
            </a:pPr>
            <a:r>
              <a:rPr lang="en-US" altLang="ja-JP" sz="1600" kern="0" dirty="0">
                <a:solidFill>
                  <a:srgbClr val="FF0000"/>
                </a:solidFill>
              </a:rPr>
              <a:t>Error</a:t>
            </a:r>
          </a:p>
          <a:p>
            <a:pPr lvl="2" eaLnBrk="1" hangingPunct="1">
              <a:lnSpc>
                <a:spcPct val="80000"/>
              </a:lnSpc>
              <a:defRPr/>
            </a:pPr>
            <a:r>
              <a:rPr lang="ja-JP" altLang="en-US" sz="1400" kern="0" dirty="0">
                <a:solidFill>
                  <a:srgbClr val="5F5F5F"/>
                </a:solidFill>
              </a:rPr>
              <a:t>エラー状態</a:t>
            </a:r>
            <a:endParaRPr lang="en-US" altLang="ja-JP" sz="1400" kern="0" dirty="0">
              <a:solidFill>
                <a:srgbClr val="5F5F5F"/>
              </a:solidFill>
            </a:endParaRPr>
          </a:p>
          <a:p>
            <a:pPr lvl="2" eaLnBrk="1" hangingPunct="1">
              <a:lnSpc>
                <a:spcPct val="80000"/>
              </a:lnSpc>
              <a:defRPr/>
            </a:pPr>
            <a:r>
              <a:rPr lang="en-US" altLang="ja-JP" sz="1400" kern="0" dirty="0" err="1">
                <a:solidFill>
                  <a:srgbClr val="5F5F5F"/>
                </a:solidFill>
              </a:rPr>
              <a:t>onError</a:t>
            </a:r>
            <a:r>
              <a:rPr lang="ja-JP" altLang="en-US" sz="1400" kern="0" dirty="0">
                <a:solidFill>
                  <a:srgbClr val="5F5F5F"/>
                </a:solidFill>
              </a:rPr>
              <a:t>コールバックが実行コンテキストにより実行される</a:t>
            </a:r>
            <a:endParaRPr lang="en-US" altLang="ja-JP" sz="1400" kern="0" dirty="0">
              <a:solidFill>
                <a:srgbClr val="5F5F5F"/>
              </a:solidFill>
            </a:endParaRPr>
          </a:p>
          <a:p>
            <a:pPr lvl="2" eaLnBrk="1" hangingPunct="1">
              <a:lnSpc>
                <a:spcPct val="80000"/>
              </a:lnSpc>
              <a:defRPr/>
            </a:pPr>
            <a:r>
              <a:rPr lang="en-US" altLang="ja-JP" sz="1400" kern="0" dirty="0" err="1">
                <a:solidFill>
                  <a:srgbClr val="5F5F5F"/>
                </a:solidFill>
              </a:rPr>
              <a:t>reset_component</a:t>
            </a:r>
            <a:r>
              <a:rPr lang="ja-JP" altLang="en-US" sz="1400" kern="0" dirty="0">
                <a:solidFill>
                  <a:srgbClr val="5F5F5F"/>
                </a:solidFill>
              </a:rPr>
              <a:t>メソッドを呼び出すと非活性状態に遷移する</a:t>
            </a:r>
            <a:endParaRPr lang="en-US" altLang="ja-JP" sz="1400" kern="0" dirty="0">
              <a:solidFill>
                <a:srgbClr val="5F5F5F"/>
              </a:solidFill>
            </a:endParaRPr>
          </a:p>
          <a:p>
            <a:pPr lvl="2" eaLnBrk="1" hangingPunct="1">
              <a:lnSpc>
                <a:spcPct val="80000"/>
              </a:lnSpc>
              <a:defRPr/>
            </a:pPr>
            <a:r>
              <a:rPr lang="en-US" altLang="ja-JP" sz="1400" kern="0" dirty="0">
                <a:solidFill>
                  <a:srgbClr val="5F5F5F"/>
                </a:solidFill>
              </a:rPr>
              <a:t>RT</a:t>
            </a:r>
            <a:r>
              <a:rPr lang="ja-JP" altLang="en-US" sz="1400" kern="0" dirty="0">
                <a:solidFill>
                  <a:srgbClr val="5F5F5F"/>
                </a:solidFill>
              </a:rPr>
              <a:t> </a:t>
            </a:r>
            <a:r>
              <a:rPr lang="en-US" altLang="ja-JP" sz="1400" kern="0" dirty="0">
                <a:solidFill>
                  <a:srgbClr val="5F5F5F"/>
                </a:solidFill>
              </a:rPr>
              <a:t>System Editor</a:t>
            </a:r>
            <a:r>
              <a:rPr lang="ja-JP" altLang="en-US" sz="1400" kern="0" dirty="0">
                <a:solidFill>
                  <a:srgbClr val="5F5F5F"/>
                </a:solidFill>
              </a:rPr>
              <a:t>上での表示は</a:t>
            </a:r>
            <a:r>
              <a:rPr lang="ja-JP" altLang="en-US" sz="1400" kern="0" dirty="0">
                <a:solidFill>
                  <a:srgbClr val="FF0000"/>
                </a:solidFill>
              </a:rPr>
              <a:t>赤</a:t>
            </a:r>
            <a:endParaRPr lang="en-US" altLang="ja-JP" sz="1400" kern="0" dirty="0">
              <a:solidFill>
                <a:srgbClr val="FF0000"/>
              </a:solidFill>
            </a:endParaRPr>
          </a:p>
          <a:p>
            <a:pPr lvl="1" eaLnBrk="1" hangingPunct="1">
              <a:lnSpc>
                <a:spcPct val="80000"/>
              </a:lnSpc>
              <a:defRPr/>
            </a:pPr>
            <a:r>
              <a:rPr lang="ja-JP" altLang="en-US" sz="1600" kern="0" dirty="0">
                <a:solidFill>
                  <a:srgbClr val="5F5F5F"/>
                </a:solidFill>
              </a:rPr>
              <a:t>終了状態</a:t>
            </a: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11">
            <a:extLst>
              <a:ext uri="{FF2B5EF4-FFF2-40B4-BE49-F238E27FC236}">
                <a16:creationId xmlns:a16="http://schemas.microsoft.com/office/drawing/2014/main" id="{17FA3662-7807-4155-971E-D49788FFAD82}"/>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600">
                <a:solidFill>
                  <a:srgbClr val="5F5F5F"/>
                </a:solidFill>
              </a:rPr>
              <a:t>RT</a:t>
            </a:r>
            <a:r>
              <a:rPr lang="ja-JP" altLang="en-US" sz="3600">
                <a:solidFill>
                  <a:srgbClr val="5F5F5F"/>
                </a:solidFill>
              </a:rPr>
              <a:t>コンポーネントの状態遷移</a:t>
            </a:r>
            <a:r>
              <a:rPr lang="en-US" altLang="ja-JP" sz="3600">
                <a:solidFill>
                  <a:srgbClr val="5F5F5F"/>
                </a:solidFill>
              </a:rPr>
              <a:t>(</a:t>
            </a:r>
            <a:r>
              <a:rPr lang="ja-JP" altLang="en-US" sz="3600">
                <a:solidFill>
                  <a:srgbClr val="5F5F5F"/>
                </a:solidFill>
              </a:rPr>
              <a:t>生成直後</a:t>
            </a:r>
            <a:r>
              <a:rPr lang="en-US" altLang="ja-JP" sz="3600">
                <a:solidFill>
                  <a:srgbClr val="5F5F5F"/>
                </a:solidFill>
              </a:rPr>
              <a:t>)</a:t>
            </a:r>
          </a:p>
        </p:txBody>
      </p:sp>
      <p:pic>
        <p:nvPicPr>
          <p:cNvPr id="142339" name="図 9">
            <a:extLst>
              <a:ext uri="{FF2B5EF4-FFF2-40B4-BE49-F238E27FC236}">
                <a16:creationId xmlns:a16="http://schemas.microsoft.com/office/drawing/2014/main" id="{5A805451-39F6-4B94-B0B8-DE2D4A705DC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700463" y="1133475"/>
            <a:ext cx="5416550" cy="572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2340" name="図 10">
            <a:extLst>
              <a:ext uri="{FF2B5EF4-FFF2-40B4-BE49-F238E27FC236}">
                <a16:creationId xmlns:a16="http://schemas.microsoft.com/office/drawing/2014/main" id="{2FF1CDFF-C080-4E89-B45A-4CCD3A7A63C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22288" y="1628775"/>
            <a:ext cx="4151312" cy="435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11">
            <a:extLst>
              <a:ext uri="{FF2B5EF4-FFF2-40B4-BE49-F238E27FC236}">
                <a16:creationId xmlns:a16="http://schemas.microsoft.com/office/drawing/2014/main" id="{071451AF-CA16-4792-91DE-170ACA54B66E}"/>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600">
                <a:solidFill>
                  <a:srgbClr val="5F5F5F"/>
                </a:solidFill>
              </a:rPr>
              <a:t>RT</a:t>
            </a:r>
            <a:r>
              <a:rPr lang="ja-JP" altLang="en-US" sz="3600">
                <a:solidFill>
                  <a:srgbClr val="5F5F5F"/>
                </a:solidFill>
              </a:rPr>
              <a:t>コンポーネントの状態遷移</a:t>
            </a:r>
            <a:r>
              <a:rPr lang="en-US" altLang="ja-JP" sz="3600">
                <a:solidFill>
                  <a:srgbClr val="5F5F5F"/>
                </a:solidFill>
              </a:rPr>
              <a:t>(</a:t>
            </a:r>
            <a:r>
              <a:rPr lang="ja-JP" altLang="en-US" sz="3600">
                <a:solidFill>
                  <a:srgbClr val="5F5F5F"/>
                </a:solidFill>
              </a:rPr>
              <a:t>アクティブ化</a:t>
            </a:r>
            <a:r>
              <a:rPr lang="en-US" altLang="ja-JP" sz="3600">
                <a:solidFill>
                  <a:srgbClr val="5F5F5F"/>
                </a:solidFill>
              </a:rPr>
              <a:t>)</a:t>
            </a:r>
          </a:p>
        </p:txBody>
      </p:sp>
      <p:pic>
        <p:nvPicPr>
          <p:cNvPr id="144387" name="図 2">
            <a:extLst>
              <a:ext uri="{FF2B5EF4-FFF2-40B4-BE49-F238E27FC236}">
                <a16:creationId xmlns:a16="http://schemas.microsoft.com/office/drawing/2014/main" id="{FA8BA33A-172E-48AD-8AE3-D3684EA55BA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57600" y="1089025"/>
            <a:ext cx="5459413" cy="576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4388" name="図 3">
            <a:extLst>
              <a:ext uri="{FF2B5EF4-FFF2-40B4-BE49-F238E27FC236}">
                <a16:creationId xmlns:a16="http://schemas.microsoft.com/office/drawing/2014/main" id="{2A4A1E9C-A488-4906-9EFF-E1D945123FA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350" y="2754313"/>
            <a:ext cx="6831013" cy="2519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スライド番号プレースホルダ 1">
            <a:extLst>
              <a:ext uri="{FF2B5EF4-FFF2-40B4-BE49-F238E27FC236}">
                <a16:creationId xmlns:a16="http://schemas.microsoft.com/office/drawing/2014/main" id="{BDB58E38-D6F7-4B01-9B64-99D735B92818}"/>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A643181F-F275-40C1-9246-BE457895C260}" type="slidenum">
              <a:rPr lang="en-US" altLang="ja-JP" sz="1400" smtClean="0"/>
              <a:pPr>
                <a:spcBef>
                  <a:spcPct val="0"/>
                </a:spcBef>
                <a:buFontTx/>
                <a:buNone/>
              </a:pPr>
              <a:t>8</a:t>
            </a:fld>
            <a:endParaRPr lang="en-US" altLang="ja-JP" sz="1400"/>
          </a:p>
        </p:txBody>
      </p:sp>
      <p:sp>
        <p:nvSpPr>
          <p:cNvPr id="16387" name="スライド番号プレースホルダ 3">
            <a:extLst>
              <a:ext uri="{FF2B5EF4-FFF2-40B4-BE49-F238E27FC236}">
                <a16:creationId xmlns:a16="http://schemas.microsoft.com/office/drawing/2014/main" id="{6FD137C1-6342-4CE1-87DA-892C8AB15AB1}"/>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7E53793A-1C55-4FF8-BCF1-755E863B13CB}" type="slidenum">
              <a:rPr lang="en-US" altLang="ja-JP" sz="1400"/>
              <a:pPr algn="r" eaLnBrk="1" hangingPunct="1">
                <a:spcBef>
                  <a:spcPct val="0"/>
                </a:spcBef>
                <a:buFontTx/>
                <a:buNone/>
              </a:pPr>
              <a:t>8</a:t>
            </a:fld>
            <a:endParaRPr lang="en-US" altLang="ja-JP" sz="1400"/>
          </a:p>
        </p:txBody>
      </p:sp>
      <p:sp>
        <p:nvSpPr>
          <p:cNvPr id="16388" name="Rectangle 2">
            <a:extLst>
              <a:ext uri="{FF2B5EF4-FFF2-40B4-BE49-F238E27FC236}">
                <a16:creationId xmlns:a16="http://schemas.microsoft.com/office/drawing/2014/main" id="{C5F890FC-7263-4A5A-9C96-D77C6D0D43A6}"/>
              </a:ext>
            </a:extLst>
          </p:cNvPr>
          <p:cNvSpPr>
            <a:spLocks noGrp="1" noChangeArrowheads="1"/>
          </p:cNvSpPr>
          <p:nvPr>
            <p:ph type="body" idx="4294967295"/>
          </p:nvPr>
        </p:nvSpPr>
        <p:spPr>
          <a:xfrm>
            <a:off x="623888" y="1714500"/>
            <a:ext cx="7915275" cy="4410075"/>
          </a:xfrm>
        </p:spPr>
        <p:txBody>
          <a:bodyPr/>
          <a:lstStyle/>
          <a:p>
            <a:pPr eaLnBrk="1" hangingPunct="1">
              <a:lnSpc>
                <a:spcPct val="80000"/>
              </a:lnSpc>
            </a:pPr>
            <a:r>
              <a:rPr lang="en-US" altLang="ja-JP" sz="2400" dirty="0">
                <a:solidFill>
                  <a:srgbClr val="5F5F5F"/>
                </a:solidFill>
              </a:rPr>
              <a:t>RTC Builder</a:t>
            </a:r>
            <a:r>
              <a:rPr lang="ja-JP" altLang="en-US" sz="2400" dirty="0">
                <a:solidFill>
                  <a:srgbClr val="5F5F5F"/>
                </a:solidFill>
              </a:rPr>
              <a:t>によるソースコード等のひな型の作成</a:t>
            </a:r>
            <a:endParaRPr lang="en-US" altLang="ja-JP" sz="2000" dirty="0">
              <a:solidFill>
                <a:srgbClr val="5F5F5F"/>
              </a:solidFill>
            </a:endParaRPr>
          </a:p>
          <a:p>
            <a:pPr eaLnBrk="1" hangingPunct="1">
              <a:lnSpc>
                <a:spcPct val="80000"/>
              </a:lnSpc>
            </a:pPr>
            <a:r>
              <a:rPr lang="ja-JP" altLang="en-US" sz="2400" dirty="0">
                <a:solidFill>
                  <a:srgbClr val="5F5F5F"/>
                </a:solidFill>
              </a:rPr>
              <a:t>ソースコードの編集、ビルド</a:t>
            </a:r>
            <a:endParaRPr lang="en-US" altLang="ja-JP" sz="2000" dirty="0">
              <a:solidFill>
                <a:srgbClr val="5F5F5F"/>
              </a:solidFill>
            </a:endParaRPr>
          </a:p>
          <a:p>
            <a:pPr lvl="1" eaLnBrk="1" hangingPunct="1">
              <a:lnSpc>
                <a:spcPct val="80000"/>
              </a:lnSpc>
            </a:pPr>
            <a:r>
              <a:rPr lang="ja-JP" altLang="en-US" sz="2000" dirty="0">
                <a:solidFill>
                  <a:srgbClr val="5F5F5F"/>
                </a:solidFill>
              </a:rPr>
              <a:t>ビルドに必要な各種ファイルを生成</a:t>
            </a:r>
            <a:endParaRPr lang="en-US" altLang="ja-JP" sz="2000" dirty="0">
              <a:solidFill>
                <a:srgbClr val="5F5F5F"/>
              </a:solidFill>
            </a:endParaRPr>
          </a:p>
          <a:p>
            <a:pPr lvl="2" eaLnBrk="1" hangingPunct="1">
              <a:lnSpc>
                <a:spcPct val="80000"/>
              </a:lnSpc>
            </a:pPr>
            <a:r>
              <a:rPr lang="en-US" altLang="ja-JP" sz="1600" dirty="0" err="1">
                <a:solidFill>
                  <a:srgbClr val="5F5F5F"/>
                </a:solidFill>
              </a:rPr>
              <a:t>CMake</a:t>
            </a:r>
            <a:r>
              <a:rPr lang="ja-JP" altLang="en-US" sz="1600" dirty="0">
                <a:solidFill>
                  <a:srgbClr val="5F5F5F"/>
                </a:solidFill>
              </a:rPr>
              <a:t>により各種ファイル生成</a:t>
            </a:r>
            <a:endParaRPr lang="en-US" altLang="ja-JP" sz="1600" dirty="0">
              <a:solidFill>
                <a:srgbClr val="5F5F5F"/>
              </a:solidFill>
            </a:endParaRPr>
          </a:p>
          <a:p>
            <a:pPr lvl="1" eaLnBrk="1" hangingPunct="1">
              <a:lnSpc>
                <a:spcPct val="80000"/>
              </a:lnSpc>
            </a:pPr>
            <a:r>
              <a:rPr lang="ja-JP" altLang="en-US" sz="2000" dirty="0">
                <a:solidFill>
                  <a:srgbClr val="5F5F5F"/>
                </a:solidFill>
              </a:rPr>
              <a:t>ソースコードの編集</a:t>
            </a:r>
            <a:endParaRPr lang="en-US" altLang="ja-JP" sz="2000" dirty="0">
              <a:solidFill>
                <a:srgbClr val="5F5F5F"/>
              </a:solidFill>
            </a:endParaRPr>
          </a:p>
          <a:p>
            <a:pPr lvl="2" eaLnBrk="1" hangingPunct="1">
              <a:lnSpc>
                <a:spcPct val="80000"/>
              </a:lnSpc>
            </a:pPr>
            <a:r>
              <a:rPr lang="en-US" altLang="ja-JP" sz="1600" dirty="0" err="1">
                <a:solidFill>
                  <a:srgbClr val="5F5F5F"/>
                </a:solidFill>
              </a:rPr>
              <a:t>RobotController.h</a:t>
            </a:r>
            <a:r>
              <a:rPr lang="ja-JP" altLang="en-US" sz="1600" dirty="0" err="1">
                <a:solidFill>
                  <a:srgbClr val="5F5F5F"/>
                </a:solidFill>
              </a:rPr>
              <a:t>、</a:t>
            </a:r>
            <a:r>
              <a:rPr lang="en-US" altLang="ja-JP" sz="1600" dirty="0">
                <a:solidFill>
                  <a:srgbClr val="5F5F5F"/>
                </a:solidFill>
              </a:rPr>
              <a:t> RobotController.cpp</a:t>
            </a:r>
            <a:r>
              <a:rPr lang="ja-JP" altLang="en-US" sz="1600" dirty="0">
                <a:solidFill>
                  <a:srgbClr val="5F5F5F"/>
                </a:solidFill>
              </a:rPr>
              <a:t>の編集</a:t>
            </a:r>
            <a:endParaRPr lang="en-US" altLang="ja-JP" sz="1600" dirty="0">
              <a:solidFill>
                <a:srgbClr val="5F5F5F"/>
              </a:solidFill>
            </a:endParaRPr>
          </a:p>
          <a:p>
            <a:pPr lvl="1" eaLnBrk="1" hangingPunct="1">
              <a:lnSpc>
                <a:spcPct val="80000"/>
              </a:lnSpc>
            </a:pPr>
            <a:r>
              <a:rPr lang="ja-JP" altLang="en-US" sz="2000" dirty="0">
                <a:solidFill>
                  <a:srgbClr val="5F5F5F"/>
                </a:solidFill>
              </a:rPr>
              <a:t>ビルド</a:t>
            </a:r>
            <a:endParaRPr lang="en-US" altLang="ja-JP" sz="2000" dirty="0">
              <a:solidFill>
                <a:srgbClr val="5F5F5F"/>
              </a:solidFill>
            </a:endParaRPr>
          </a:p>
          <a:p>
            <a:pPr lvl="2" eaLnBrk="1" hangingPunct="1">
              <a:lnSpc>
                <a:spcPct val="80000"/>
              </a:lnSpc>
            </a:pPr>
            <a:r>
              <a:rPr lang="en-US" altLang="ja-JP" sz="1600" dirty="0">
                <a:solidFill>
                  <a:srgbClr val="5F5F5F"/>
                </a:solidFill>
              </a:rPr>
              <a:t>Visual Studio</a:t>
            </a:r>
            <a:r>
              <a:rPr lang="ja-JP" altLang="en-US" sz="1600" dirty="0" err="1">
                <a:solidFill>
                  <a:srgbClr val="5F5F5F"/>
                </a:solidFill>
              </a:rPr>
              <a:t>、</a:t>
            </a:r>
            <a:r>
              <a:rPr lang="en-US" altLang="ja-JP" sz="1600" dirty="0">
                <a:solidFill>
                  <a:srgbClr val="5F5F5F"/>
                </a:solidFill>
              </a:rPr>
              <a:t>Code::Blocks</a:t>
            </a:r>
          </a:p>
          <a:p>
            <a:pPr eaLnBrk="1" hangingPunct="1">
              <a:lnSpc>
                <a:spcPct val="80000"/>
              </a:lnSpc>
            </a:pPr>
            <a:r>
              <a:rPr lang="en-US" altLang="ja-JP" sz="2400" dirty="0">
                <a:solidFill>
                  <a:srgbClr val="5F5F5F"/>
                </a:solidFill>
              </a:rPr>
              <a:t>RT</a:t>
            </a:r>
            <a:r>
              <a:rPr lang="ja-JP" altLang="en-US" sz="2400" dirty="0">
                <a:solidFill>
                  <a:srgbClr val="5F5F5F"/>
                </a:solidFill>
              </a:rPr>
              <a:t>システムエディタによる</a:t>
            </a:r>
            <a:r>
              <a:rPr lang="en-US" altLang="ja-JP" sz="2400" dirty="0">
                <a:solidFill>
                  <a:srgbClr val="5F5F5F"/>
                </a:solidFill>
              </a:rPr>
              <a:t>RT</a:t>
            </a:r>
            <a:r>
              <a:rPr lang="ja-JP" altLang="en-US" sz="2400" dirty="0">
                <a:solidFill>
                  <a:srgbClr val="5F5F5F"/>
                </a:solidFill>
              </a:rPr>
              <a:t>システム作成、動作確認</a:t>
            </a:r>
            <a:endParaRPr lang="en-US" altLang="ja-JP" sz="2400" dirty="0">
              <a:solidFill>
                <a:srgbClr val="5F5F5F"/>
              </a:solidFill>
            </a:endParaRPr>
          </a:p>
          <a:p>
            <a:pPr lvl="1" eaLnBrk="1" hangingPunct="1">
              <a:lnSpc>
                <a:spcPct val="80000"/>
              </a:lnSpc>
            </a:pPr>
            <a:r>
              <a:rPr lang="en-US" altLang="ja-JP" sz="2000" dirty="0">
                <a:solidFill>
                  <a:srgbClr val="5F5F5F"/>
                </a:solidFill>
              </a:rPr>
              <a:t>RT</a:t>
            </a:r>
            <a:r>
              <a:rPr lang="ja-JP" altLang="en-US" sz="2000" dirty="0">
                <a:solidFill>
                  <a:srgbClr val="5F5F5F"/>
                </a:solidFill>
              </a:rPr>
              <a:t>システム作成</a:t>
            </a:r>
            <a:endParaRPr lang="en-US" altLang="ja-JP" sz="2000" dirty="0">
              <a:solidFill>
                <a:srgbClr val="5F5F5F"/>
              </a:solidFill>
            </a:endParaRPr>
          </a:p>
          <a:p>
            <a:pPr lvl="2" eaLnBrk="1" hangingPunct="1">
              <a:lnSpc>
                <a:spcPct val="80000"/>
              </a:lnSpc>
            </a:pPr>
            <a:r>
              <a:rPr lang="ja-JP" altLang="en-US" sz="1600" dirty="0">
                <a:solidFill>
                  <a:srgbClr val="5F5F5F"/>
                </a:solidFill>
              </a:rPr>
              <a:t>データポート接続、コンフィギュレーションパラメータ設定</a:t>
            </a:r>
            <a:endParaRPr lang="en-US" altLang="ja-JP" sz="1600" dirty="0">
              <a:solidFill>
                <a:srgbClr val="5F5F5F"/>
              </a:solidFill>
            </a:endParaRPr>
          </a:p>
        </p:txBody>
      </p:sp>
      <p:sp>
        <p:nvSpPr>
          <p:cNvPr id="16389" name="Rectangle 11">
            <a:extLst>
              <a:ext uri="{FF2B5EF4-FFF2-40B4-BE49-F238E27FC236}">
                <a16:creationId xmlns:a16="http://schemas.microsoft.com/office/drawing/2014/main" id="{9FC9F259-4472-4103-AD57-4B7329D2A430}"/>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全体の手順</a:t>
            </a:r>
            <a:endParaRPr lang="en-US" altLang="ja-JP">
              <a:solidFill>
                <a:srgbClr val="5F5F5F"/>
              </a:solidFill>
            </a:endParaRPr>
          </a:p>
        </p:txBody>
      </p:sp>
    </p:spTree>
    <p:extLst>
      <p:ext uri="{BB962C8B-B14F-4D97-AF65-F5344CB8AC3E}">
        <p14:creationId xmlns:p14="http://schemas.microsoft.com/office/powerpoint/2010/main" val="381703414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11">
            <a:extLst>
              <a:ext uri="{FF2B5EF4-FFF2-40B4-BE49-F238E27FC236}">
                <a16:creationId xmlns:a16="http://schemas.microsoft.com/office/drawing/2014/main" id="{0DE0C3D7-DC6F-4B0C-BC5F-FBEAB6549A01}"/>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システムの保存</a:t>
            </a:r>
            <a:endParaRPr lang="en-US" altLang="ja-JP">
              <a:solidFill>
                <a:srgbClr val="5F5F5F"/>
              </a:solidFill>
            </a:endParaRPr>
          </a:p>
        </p:txBody>
      </p:sp>
      <p:sp>
        <p:nvSpPr>
          <p:cNvPr id="8" name="右矢印 7">
            <a:extLst>
              <a:ext uri="{FF2B5EF4-FFF2-40B4-BE49-F238E27FC236}">
                <a16:creationId xmlns:a16="http://schemas.microsoft.com/office/drawing/2014/main" id="{BFF9D3AD-3322-44E9-AEF7-B8433D3C8416}"/>
              </a:ext>
            </a:extLst>
          </p:cNvPr>
          <p:cNvSpPr/>
          <p:nvPr/>
        </p:nvSpPr>
        <p:spPr>
          <a:xfrm>
            <a:off x="4776788" y="3430588"/>
            <a:ext cx="560387" cy="67310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46436" name="図 1">
            <a:extLst>
              <a:ext uri="{FF2B5EF4-FFF2-40B4-BE49-F238E27FC236}">
                <a16:creationId xmlns:a16="http://schemas.microsoft.com/office/drawing/2014/main" id="{F8FFB86C-8ED2-4548-B5C4-120464B647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838" y="2033588"/>
            <a:ext cx="4662487" cy="312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6437" name="図 2">
            <a:extLst>
              <a:ext uri="{FF2B5EF4-FFF2-40B4-BE49-F238E27FC236}">
                <a16:creationId xmlns:a16="http://schemas.microsoft.com/office/drawing/2014/main" id="{4E1AA566-39BD-4606-A126-70383AFD4A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00650" y="2259013"/>
            <a:ext cx="3849688" cy="321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11">
            <a:extLst>
              <a:ext uri="{FF2B5EF4-FFF2-40B4-BE49-F238E27FC236}">
                <a16:creationId xmlns:a16="http://schemas.microsoft.com/office/drawing/2014/main" id="{28AC1CB2-6B01-4A26-B59F-B7A8627E94D3}"/>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システムの復元</a:t>
            </a:r>
            <a:endParaRPr lang="en-US" altLang="ja-JP">
              <a:solidFill>
                <a:srgbClr val="5F5F5F"/>
              </a:solidFill>
            </a:endParaRPr>
          </a:p>
        </p:txBody>
      </p:sp>
      <p:sp>
        <p:nvSpPr>
          <p:cNvPr id="8" name="右矢印 7">
            <a:extLst>
              <a:ext uri="{FF2B5EF4-FFF2-40B4-BE49-F238E27FC236}">
                <a16:creationId xmlns:a16="http://schemas.microsoft.com/office/drawing/2014/main" id="{197DD45E-D834-42F4-A18B-C3D77529AAB1}"/>
              </a:ext>
            </a:extLst>
          </p:cNvPr>
          <p:cNvSpPr/>
          <p:nvPr/>
        </p:nvSpPr>
        <p:spPr>
          <a:xfrm>
            <a:off x="3935413" y="3816350"/>
            <a:ext cx="838200" cy="8842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48484" name="図 2">
            <a:extLst>
              <a:ext uri="{FF2B5EF4-FFF2-40B4-BE49-F238E27FC236}">
                <a16:creationId xmlns:a16="http://schemas.microsoft.com/office/drawing/2014/main" id="{A40D552F-459E-45DE-800E-1BC67A73FFD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82625" y="1320800"/>
            <a:ext cx="3671888" cy="152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8485" name="図 4">
            <a:extLst>
              <a:ext uri="{FF2B5EF4-FFF2-40B4-BE49-F238E27FC236}">
                <a16:creationId xmlns:a16="http://schemas.microsoft.com/office/drawing/2014/main" id="{AB338EAC-8A80-4A7B-8577-68F7DCFA2B1D}"/>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632325" y="1289050"/>
            <a:ext cx="2841625" cy="1909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2">
            <a:extLst>
              <a:ext uri="{FF2B5EF4-FFF2-40B4-BE49-F238E27FC236}">
                <a16:creationId xmlns:a16="http://schemas.microsoft.com/office/drawing/2014/main" id="{D2A0ECFC-2404-4E84-9502-483096FF1920}"/>
              </a:ext>
            </a:extLst>
          </p:cNvPr>
          <p:cNvSpPr txBox="1">
            <a:spLocks noChangeArrowheads="1"/>
          </p:cNvSpPr>
          <p:nvPr/>
        </p:nvSpPr>
        <p:spPr bwMode="auto">
          <a:xfrm>
            <a:off x="476250" y="5376863"/>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200" kern="0" dirty="0">
                <a:solidFill>
                  <a:srgbClr val="5F5F5F"/>
                </a:solidFill>
              </a:rPr>
              <a:t>以下の内容を復元</a:t>
            </a:r>
            <a:endParaRPr lang="en-US" altLang="ja-JP" sz="2200" kern="0" dirty="0">
              <a:solidFill>
                <a:srgbClr val="5F5F5F"/>
              </a:solidFill>
            </a:endParaRPr>
          </a:p>
          <a:p>
            <a:pPr lvl="1" eaLnBrk="1" hangingPunct="1">
              <a:lnSpc>
                <a:spcPct val="80000"/>
              </a:lnSpc>
              <a:defRPr/>
            </a:pPr>
            <a:r>
              <a:rPr lang="ja-JP" altLang="en-US" sz="1600" kern="0" dirty="0">
                <a:solidFill>
                  <a:srgbClr val="5F5F5F"/>
                </a:solidFill>
              </a:rPr>
              <a:t>ポート間の接続</a:t>
            </a:r>
            <a:endParaRPr lang="en-US" altLang="ja-JP" sz="1600" kern="0" dirty="0">
              <a:solidFill>
                <a:srgbClr val="5F5F5F"/>
              </a:solidFill>
            </a:endParaRPr>
          </a:p>
          <a:p>
            <a:pPr lvl="1" eaLnBrk="1" hangingPunct="1">
              <a:lnSpc>
                <a:spcPct val="80000"/>
              </a:lnSpc>
              <a:defRPr/>
            </a:pPr>
            <a:r>
              <a:rPr lang="ja-JP" altLang="en-US" sz="1600" kern="0" dirty="0">
                <a:solidFill>
                  <a:srgbClr val="5F5F5F"/>
                </a:solidFill>
              </a:rPr>
              <a:t>コンフィギュレーション</a:t>
            </a:r>
            <a:endParaRPr lang="en-US" altLang="ja-JP" sz="1600" kern="0" dirty="0">
              <a:solidFill>
                <a:srgbClr val="5F5F5F"/>
              </a:solidFill>
            </a:endParaRPr>
          </a:p>
          <a:p>
            <a:pPr lvl="1" eaLnBrk="1" hangingPunct="1">
              <a:lnSpc>
                <a:spcPct val="80000"/>
              </a:lnSpc>
              <a:defRPr/>
            </a:pPr>
            <a:r>
              <a:rPr lang="ja-JP" altLang="en-US" sz="1600" kern="0" dirty="0">
                <a:solidFill>
                  <a:srgbClr val="5F5F5F"/>
                </a:solidFill>
              </a:rPr>
              <a:t>「</a:t>
            </a:r>
            <a:r>
              <a:rPr lang="en-US" altLang="ja-JP" sz="1600" kern="0" dirty="0">
                <a:solidFill>
                  <a:srgbClr val="5F5F5F"/>
                </a:solidFill>
              </a:rPr>
              <a:t>Open and Create Restore</a:t>
            </a:r>
            <a:r>
              <a:rPr lang="ja-JP" altLang="en-US" sz="1600" kern="0" dirty="0">
                <a:solidFill>
                  <a:srgbClr val="5F5F5F"/>
                </a:solidFill>
              </a:rPr>
              <a:t>」を選択した場合はマネージャからコンポーネント起動</a:t>
            </a:r>
            <a:endParaRPr lang="en-US" altLang="ja-JP" sz="1600" kern="0" dirty="0">
              <a:solidFill>
                <a:srgbClr val="5F5F5F"/>
              </a:solidFill>
            </a:endParaRPr>
          </a:p>
        </p:txBody>
      </p:sp>
      <p:pic>
        <p:nvPicPr>
          <p:cNvPr id="148487" name="図 1">
            <a:extLst>
              <a:ext uri="{FF2B5EF4-FFF2-40B4-BE49-F238E27FC236}">
                <a16:creationId xmlns:a16="http://schemas.microsoft.com/office/drawing/2014/main" id="{0199679F-4A4A-41B0-9E88-9C4F0C3BCCB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32363" y="3221038"/>
            <a:ext cx="2792412" cy="2254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8488" name="図 2">
            <a:extLst>
              <a:ext uri="{FF2B5EF4-FFF2-40B4-BE49-F238E27FC236}">
                <a16:creationId xmlns:a16="http://schemas.microsoft.com/office/drawing/2014/main" id="{E697A153-EEF4-4EC9-89A2-8C3AC5C8E6A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43025" y="3278188"/>
            <a:ext cx="2359025" cy="198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11">
            <a:extLst>
              <a:ext uri="{FF2B5EF4-FFF2-40B4-BE49-F238E27FC236}">
                <a16:creationId xmlns:a16="http://schemas.microsoft.com/office/drawing/2014/main" id="{FD37A4F9-86F6-4757-9C05-A9F0A1B54DBC}"/>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200">
                <a:solidFill>
                  <a:srgbClr val="5F5F5F"/>
                </a:solidFill>
              </a:rPr>
              <a:t>RT</a:t>
            </a:r>
            <a:r>
              <a:rPr lang="ja-JP" altLang="en-US" sz="3200">
                <a:solidFill>
                  <a:srgbClr val="5F5F5F"/>
                </a:solidFill>
              </a:rPr>
              <a:t>コンポーネントの状態遷移</a:t>
            </a:r>
            <a:r>
              <a:rPr lang="en-US" altLang="ja-JP" sz="3200">
                <a:solidFill>
                  <a:srgbClr val="5F5F5F"/>
                </a:solidFill>
              </a:rPr>
              <a:t>(</a:t>
            </a:r>
            <a:r>
              <a:rPr lang="ja-JP" altLang="en-US" sz="3200">
                <a:solidFill>
                  <a:srgbClr val="5F5F5F"/>
                </a:solidFill>
              </a:rPr>
              <a:t>非アクティブ化</a:t>
            </a:r>
            <a:r>
              <a:rPr lang="en-US" altLang="ja-JP" sz="3200">
                <a:solidFill>
                  <a:srgbClr val="5F5F5F"/>
                </a:solidFill>
              </a:rPr>
              <a:t>)</a:t>
            </a:r>
          </a:p>
        </p:txBody>
      </p:sp>
      <p:pic>
        <p:nvPicPr>
          <p:cNvPr id="152579" name="図 5">
            <a:extLst>
              <a:ext uri="{FF2B5EF4-FFF2-40B4-BE49-F238E27FC236}">
                <a16:creationId xmlns:a16="http://schemas.microsoft.com/office/drawing/2014/main" id="{FC22D9B0-F2D4-4CE1-AEF2-987579A0B49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776663" y="1089025"/>
            <a:ext cx="5367337" cy="567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2580" name="図 6">
            <a:extLst>
              <a:ext uri="{FF2B5EF4-FFF2-40B4-BE49-F238E27FC236}">
                <a16:creationId xmlns:a16="http://schemas.microsoft.com/office/drawing/2014/main" id="{BFF4D49D-A829-4DD0-BB44-240D38BB264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79388" y="4464050"/>
            <a:ext cx="5408612" cy="200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200" dirty="0">
                <a:solidFill>
                  <a:srgbClr val="5F5F5F"/>
                </a:solidFill>
              </a:rPr>
              <a:t>Raspberry Pi</a:t>
            </a:r>
            <a:r>
              <a:rPr lang="ja-JP" altLang="en-US" sz="3200" dirty="0">
                <a:solidFill>
                  <a:srgbClr val="5F5F5F"/>
                </a:solidFill>
              </a:rPr>
              <a:t>マウス実機との接続</a:t>
            </a:r>
            <a:endParaRPr lang="en-US" altLang="ja-JP" sz="3200" dirty="0">
              <a:solidFill>
                <a:srgbClr val="5F5F5F"/>
              </a:solidFill>
            </a:endParaRPr>
          </a:p>
        </p:txBody>
      </p:sp>
      <p:sp>
        <p:nvSpPr>
          <p:cNvPr id="9" name="Rectangle 2">
            <a:extLst>
              <a:ext uri="{FF2B5EF4-FFF2-40B4-BE49-F238E27FC236}">
                <a16:creationId xmlns:a16="http://schemas.microsoft.com/office/drawing/2014/main" id="{1FFD7DE2-1D15-4795-AADE-7B437684356B}"/>
              </a:ext>
            </a:extLst>
          </p:cNvPr>
          <p:cNvSpPr txBox="1">
            <a:spLocks noChangeArrowheads="1"/>
          </p:cNvSpPr>
          <p:nvPr/>
        </p:nvSpPr>
        <p:spPr bwMode="auto">
          <a:xfrm>
            <a:off x="460375" y="1268413"/>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200" kern="0" dirty="0">
                <a:solidFill>
                  <a:srgbClr val="5F5F5F"/>
                </a:solidFill>
              </a:rPr>
              <a:t>Raspberry Pi</a:t>
            </a:r>
            <a:r>
              <a:rPr lang="ja-JP" altLang="en-US" sz="2200" kern="0" dirty="0">
                <a:solidFill>
                  <a:srgbClr val="5F5F5F"/>
                </a:solidFill>
              </a:rPr>
              <a:t>とノート</a:t>
            </a:r>
            <a:r>
              <a:rPr lang="en-US" altLang="ja-JP" sz="2200" kern="0" dirty="0">
                <a:solidFill>
                  <a:srgbClr val="5F5F5F"/>
                </a:solidFill>
              </a:rPr>
              <a:t>PC</a:t>
            </a:r>
            <a:r>
              <a:rPr lang="ja-JP" altLang="en-US" sz="2200" kern="0" dirty="0">
                <a:solidFill>
                  <a:srgbClr val="5F5F5F"/>
                </a:solidFill>
              </a:rPr>
              <a:t>を無線</a:t>
            </a:r>
            <a:r>
              <a:rPr lang="en-US" altLang="ja-JP" sz="2200" kern="0" dirty="0">
                <a:solidFill>
                  <a:srgbClr val="5F5F5F"/>
                </a:solidFill>
              </a:rPr>
              <a:t>LAN</a:t>
            </a:r>
            <a:r>
              <a:rPr lang="ja-JP" altLang="en-US" sz="2200" kern="0" dirty="0">
                <a:solidFill>
                  <a:srgbClr val="5F5F5F"/>
                </a:solidFill>
              </a:rPr>
              <a:t>で接続</a:t>
            </a:r>
            <a:endParaRPr lang="en-US" altLang="ja-JP" sz="2200" kern="0" dirty="0">
              <a:solidFill>
                <a:srgbClr val="5F5F5F"/>
              </a:solidFill>
            </a:endParaRPr>
          </a:p>
          <a:p>
            <a:pPr lvl="1" eaLnBrk="1" hangingPunct="1">
              <a:lnSpc>
                <a:spcPct val="80000"/>
              </a:lnSpc>
              <a:defRPr/>
            </a:pPr>
            <a:r>
              <a:rPr lang="en-US" altLang="ja-JP" sz="1800" kern="0" dirty="0">
                <a:solidFill>
                  <a:srgbClr val="5F5F5F"/>
                </a:solidFill>
              </a:rPr>
              <a:t>Raspberry Pi</a:t>
            </a:r>
            <a:r>
              <a:rPr lang="ja-JP" altLang="en-US" sz="1800" kern="0" dirty="0">
                <a:solidFill>
                  <a:srgbClr val="5F5F5F"/>
                </a:solidFill>
              </a:rPr>
              <a:t>が無線</a:t>
            </a:r>
            <a:r>
              <a:rPr lang="en-US" altLang="ja-JP" sz="1800" kern="0" dirty="0">
                <a:solidFill>
                  <a:srgbClr val="5F5F5F"/>
                </a:solidFill>
              </a:rPr>
              <a:t>LAN</a:t>
            </a:r>
            <a:r>
              <a:rPr lang="ja-JP" altLang="en-US" sz="1800" kern="0" dirty="0">
                <a:solidFill>
                  <a:srgbClr val="5F5F5F"/>
                </a:solidFill>
              </a:rPr>
              <a:t>アクセスポイントになる</a:t>
            </a:r>
            <a:endParaRPr lang="en-US" altLang="ja-JP" sz="18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10" name="Rectangle 2">
            <a:extLst>
              <a:ext uri="{FF2B5EF4-FFF2-40B4-BE49-F238E27FC236}">
                <a16:creationId xmlns:a16="http://schemas.microsoft.com/office/drawing/2014/main" id="{E8268E56-0A70-4E3F-8E06-E0C2B9EEE37F}"/>
              </a:ext>
            </a:extLst>
          </p:cNvPr>
          <p:cNvSpPr txBox="1">
            <a:spLocks noChangeArrowheads="1"/>
          </p:cNvSpPr>
          <p:nvPr/>
        </p:nvSpPr>
        <p:spPr bwMode="auto">
          <a:xfrm>
            <a:off x="460375" y="3071814"/>
            <a:ext cx="8326438" cy="31925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200" kern="0" dirty="0">
                <a:solidFill>
                  <a:srgbClr val="5F5F5F"/>
                </a:solidFill>
              </a:rPr>
              <a:t>注意事項</a:t>
            </a:r>
            <a:endParaRPr lang="en-US" altLang="ja-JP" sz="2200" kern="0" dirty="0">
              <a:solidFill>
                <a:srgbClr val="5F5F5F"/>
              </a:solidFill>
            </a:endParaRPr>
          </a:p>
          <a:p>
            <a:pPr lvl="1" eaLnBrk="1" hangingPunct="1">
              <a:lnSpc>
                <a:spcPct val="80000"/>
              </a:lnSpc>
              <a:defRPr/>
            </a:pPr>
            <a:r>
              <a:rPr lang="ja-JP" altLang="en-US" sz="1600" kern="0" dirty="0">
                <a:solidFill>
                  <a:srgbClr val="5F5F5F"/>
                </a:solidFill>
              </a:rPr>
              <a:t>ノート</a:t>
            </a:r>
            <a:r>
              <a:rPr lang="en-US" altLang="ja-JP" sz="1600" kern="0" dirty="0">
                <a:solidFill>
                  <a:srgbClr val="5F5F5F"/>
                </a:solidFill>
              </a:rPr>
              <a:t>PC</a:t>
            </a:r>
            <a:r>
              <a:rPr lang="ja-JP" altLang="en-US" sz="1600" kern="0" dirty="0">
                <a:solidFill>
                  <a:srgbClr val="5F5F5F"/>
                </a:solidFill>
              </a:rPr>
              <a:t>に複数のネットワークインターフェースが存在する場合に</a:t>
            </a:r>
            <a:r>
              <a:rPr lang="en-US" altLang="ja-JP" sz="1600" kern="0" dirty="0">
                <a:solidFill>
                  <a:srgbClr val="5F5F5F"/>
                </a:solidFill>
              </a:rPr>
              <a:t>RTC</a:t>
            </a:r>
            <a:r>
              <a:rPr lang="ja-JP" altLang="en-US" sz="1600" kern="0" dirty="0">
                <a:solidFill>
                  <a:srgbClr val="5F5F5F"/>
                </a:solidFill>
              </a:rPr>
              <a:t>の通信ができなくなる可能性があります。</a:t>
            </a:r>
            <a:endParaRPr lang="en-US" altLang="ja-JP" sz="1600" kern="0" dirty="0">
              <a:solidFill>
                <a:srgbClr val="5F5F5F"/>
              </a:solidFill>
            </a:endParaRPr>
          </a:p>
          <a:p>
            <a:pPr lvl="2" eaLnBrk="1" hangingPunct="1">
              <a:lnSpc>
                <a:spcPct val="80000"/>
              </a:lnSpc>
              <a:defRPr/>
            </a:pPr>
            <a:r>
              <a:rPr lang="ja-JP" altLang="en-US" sz="1600" kern="0" dirty="0">
                <a:solidFill>
                  <a:srgbClr val="5F5F5F"/>
                </a:solidFill>
              </a:rPr>
              <a:t>問題が発生した場合は個別に対応します。</a:t>
            </a:r>
            <a:endParaRPr lang="en-US" altLang="ja-JP" sz="1600" kern="0" dirty="0">
              <a:solidFill>
                <a:srgbClr val="5F5F5F"/>
              </a:solidFill>
            </a:endParaRPr>
          </a:p>
          <a:p>
            <a:pPr lvl="1" eaLnBrk="1" hangingPunct="1">
              <a:lnSpc>
                <a:spcPct val="80000"/>
              </a:lnSpc>
              <a:defRPr/>
            </a:pPr>
            <a:r>
              <a:rPr lang="en-US" altLang="ja-JP" sz="1600" kern="0" dirty="0">
                <a:solidFill>
                  <a:srgbClr val="5F5F5F"/>
                </a:solidFill>
              </a:rPr>
              <a:t>Raspberry Pi</a:t>
            </a:r>
            <a:r>
              <a:rPr lang="ja-JP" altLang="en-US" sz="1600" kern="0" dirty="0">
                <a:solidFill>
                  <a:srgbClr val="5F5F5F"/>
                </a:solidFill>
              </a:rPr>
              <a:t>アクセスポイント接続後はインターネットに接続できなくなります。</a:t>
            </a:r>
            <a:endParaRPr lang="en-US" altLang="ja-JP" sz="1600" kern="0" dirty="0">
              <a:solidFill>
                <a:srgbClr val="5F5F5F"/>
              </a:solidFill>
            </a:endParaRPr>
          </a:p>
          <a:p>
            <a:pPr lvl="1" eaLnBrk="1" hangingPunct="1">
              <a:lnSpc>
                <a:spcPct val="80000"/>
              </a:lnSpc>
              <a:defRPr/>
            </a:pPr>
            <a:r>
              <a:rPr lang="en-US" altLang="ja-JP" sz="1600" kern="0" dirty="0">
                <a:solidFill>
                  <a:srgbClr val="5F5F5F"/>
                </a:solidFill>
              </a:rPr>
              <a:t>Raspberry Pi</a:t>
            </a:r>
            <a:r>
              <a:rPr lang="ja-JP" altLang="en-US" sz="1600" kern="0" dirty="0">
                <a:solidFill>
                  <a:srgbClr val="5F5F5F"/>
                </a:solidFill>
              </a:rPr>
              <a:t>アクセスポイント接続後に、</a:t>
            </a:r>
            <a:r>
              <a:rPr lang="ja-JP" altLang="en-US" sz="1600" b="1" kern="0" dirty="0">
                <a:solidFill>
                  <a:srgbClr val="FF0000"/>
                </a:solidFill>
              </a:rPr>
              <a:t>起動済みのネームサーバーと</a:t>
            </a:r>
            <a:r>
              <a:rPr lang="en-US" altLang="ja-JP" sz="1600" b="1" kern="0" dirty="0">
                <a:solidFill>
                  <a:srgbClr val="FF0000"/>
                </a:solidFill>
              </a:rPr>
              <a:t>RTC</a:t>
            </a:r>
            <a:r>
              <a:rPr lang="ja-JP" altLang="en-US" sz="1600" b="1" kern="0" dirty="0">
                <a:solidFill>
                  <a:srgbClr val="FF0000"/>
                </a:solidFill>
              </a:rPr>
              <a:t>は再起動してください</a:t>
            </a:r>
            <a:r>
              <a:rPr lang="ja-JP" altLang="en-US" sz="1600" kern="0" dirty="0">
                <a:solidFill>
                  <a:srgbClr val="5F5F5F"/>
                </a:solidFill>
              </a:rPr>
              <a:t>。</a:t>
            </a:r>
            <a:endParaRPr lang="en-US" altLang="ja-JP" sz="1600" kern="0" dirty="0">
              <a:solidFill>
                <a:srgbClr val="5F5F5F"/>
              </a:solidFill>
            </a:endParaRPr>
          </a:p>
          <a:p>
            <a:pPr lvl="1" eaLnBrk="1" hangingPunct="1">
              <a:lnSpc>
                <a:spcPct val="80000"/>
              </a:lnSpc>
              <a:defRPr/>
            </a:pPr>
            <a:r>
              <a:rPr lang="en-US" altLang="ja-JP" sz="1600" kern="0" dirty="0">
                <a:solidFill>
                  <a:srgbClr val="5F5F5F"/>
                </a:solidFill>
              </a:rPr>
              <a:t>Raspberry Pi</a:t>
            </a:r>
            <a:r>
              <a:rPr lang="ja-JP" altLang="en-US" sz="1600" kern="0" dirty="0">
                <a:solidFill>
                  <a:srgbClr val="5F5F5F"/>
                </a:solidFill>
              </a:rPr>
              <a:t>はシャットダウンしてから電源スイッチをオフにするようにしてください</a:t>
            </a:r>
            <a:endParaRPr lang="en-US" altLang="ja-JP" sz="1600" kern="0" dirty="0">
              <a:solidFill>
                <a:srgbClr val="5F5F5F"/>
              </a:solidFill>
            </a:endParaRPr>
          </a:p>
          <a:p>
            <a:pPr lvl="1" eaLnBrk="1" hangingPunct="1">
              <a:lnSpc>
                <a:spcPct val="80000"/>
              </a:lnSpc>
              <a:defRPr/>
            </a:pPr>
            <a:r>
              <a:rPr lang="ja-JP" altLang="en-US" sz="1600" kern="0" dirty="0">
                <a:solidFill>
                  <a:srgbClr val="5F5F5F"/>
                </a:solidFill>
              </a:rPr>
              <a:t>モーター電源スイッチはこまめに切るようにしてください</a:t>
            </a: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2000" kern="0" dirty="0">
              <a:solidFill>
                <a:srgbClr val="5F5F5F"/>
              </a:solidFill>
            </a:endParaRPr>
          </a:p>
        </p:txBody>
      </p:sp>
      <p:pic>
        <p:nvPicPr>
          <p:cNvPr id="6" name="図 3">
            <a:extLst>
              <a:ext uri="{FF2B5EF4-FFF2-40B4-BE49-F238E27FC236}">
                <a16:creationId xmlns:a16="http://schemas.microsoft.com/office/drawing/2014/main" id="{1FD7B531-B1EF-4B8C-B554-DEDFE79DDA2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130550" y="1997075"/>
            <a:ext cx="3241675" cy="106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4071155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200" dirty="0">
                <a:solidFill>
                  <a:srgbClr val="5F5F5F"/>
                </a:solidFill>
              </a:rPr>
              <a:t>Raspberry Pi</a:t>
            </a:r>
            <a:r>
              <a:rPr lang="ja-JP" altLang="en-US" sz="3200" dirty="0">
                <a:solidFill>
                  <a:srgbClr val="5F5F5F"/>
                </a:solidFill>
              </a:rPr>
              <a:t>との接続</a:t>
            </a:r>
            <a:endParaRPr lang="en-US" altLang="ja-JP" sz="3200" dirty="0">
              <a:solidFill>
                <a:srgbClr val="5F5F5F"/>
              </a:solidFill>
            </a:endParaRPr>
          </a:p>
        </p:txBody>
      </p:sp>
      <p:sp>
        <p:nvSpPr>
          <p:cNvPr id="9" name="Rectangle 2">
            <a:extLst>
              <a:ext uri="{FF2B5EF4-FFF2-40B4-BE49-F238E27FC236}">
                <a16:creationId xmlns:a16="http://schemas.microsoft.com/office/drawing/2014/main" id="{1FFD7DE2-1D15-4795-AADE-7B437684356B}"/>
              </a:ext>
            </a:extLst>
          </p:cNvPr>
          <p:cNvSpPr txBox="1">
            <a:spLocks noChangeArrowheads="1"/>
          </p:cNvSpPr>
          <p:nvPr/>
        </p:nvSpPr>
        <p:spPr bwMode="auto">
          <a:xfrm>
            <a:off x="460375" y="1268413"/>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200" kern="0" dirty="0">
                <a:solidFill>
                  <a:srgbClr val="5F5F5F"/>
                </a:solidFill>
              </a:rPr>
              <a:t>Raspberry Pi</a:t>
            </a:r>
            <a:r>
              <a:rPr lang="ja-JP" altLang="en-US" sz="2200" kern="0" dirty="0">
                <a:solidFill>
                  <a:srgbClr val="5F5F5F"/>
                </a:solidFill>
              </a:rPr>
              <a:t>の電源投入</a:t>
            </a:r>
            <a:endParaRPr lang="en-US" altLang="ja-JP" sz="2200" kern="0" dirty="0">
              <a:solidFill>
                <a:srgbClr val="5F5F5F"/>
              </a:solidFill>
            </a:endParaRPr>
          </a:p>
          <a:p>
            <a:pPr lvl="1" eaLnBrk="1" hangingPunct="1">
              <a:lnSpc>
                <a:spcPct val="80000"/>
              </a:lnSpc>
              <a:defRPr/>
            </a:pPr>
            <a:r>
              <a:rPr lang="ja-JP" altLang="en-US" sz="1800" kern="0" dirty="0">
                <a:solidFill>
                  <a:srgbClr val="5F5F5F"/>
                </a:solidFill>
              </a:rPr>
              <a:t>内側のスイッチをオンにする</a:t>
            </a:r>
            <a:endParaRPr lang="en-US" altLang="ja-JP" sz="1800" kern="0" dirty="0">
              <a:solidFill>
                <a:srgbClr val="5F5F5F"/>
              </a:solidFill>
            </a:endParaRPr>
          </a:p>
        </p:txBody>
      </p:sp>
      <p:sp>
        <p:nvSpPr>
          <p:cNvPr id="10" name="Rectangle 2">
            <a:extLst>
              <a:ext uri="{FF2B5EF4-FFF2-40B4-BE49-F238E27FC236}">
                <a16:creationId xmlns:a16="http://schemas.microsoft.com/office/drawing/2014/main" id="{E8268E56-0A70-4E3F-8E06-E0C2B9EEE37F}"/>
              </a:ext>
            </a:extLst>
          </p:cNvPr>
          <p:cNvSpPr txBox="1">
            <a:spLocks noChangeArrowheads="1"/>
          </p:cNvSpPr>
          <p:nvPr/>
        </p:nvSpPr>
        <p:spPr bwMode="auto">
          <a:xfrm>
            <a:off x="460375" y="3158970"/>
            <a:ext cx="8326438" cy="31053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2000" kern="0" dirty="0">
              <a:solidFill>
                <a:srgbClr val="5F5F5F"/>
              </a:solidFill>
            </a:endParaRPr>
          </a:p>
        </p:txBody>
      </p:sp>
      <p:pic>
        <p:nvPicPr>
          <p:cNvPr id="249858" name="Picture 2" descr="rpm9.png">
            <a:extLst>
              <a:ext uri="{FF2B5EF4-FFF2-40B4-BE49-F238E27FC236}">
                <a16:creationId xmlns:a16="http://schemas.microsoft.com/office/drawing/2014/main" id="{55E8FBCD-F589-4612-B4B7-5D3331B666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66955" y="1346554"/>
            <a:ext cx="1934762" cy="1902426"/>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2">
            <a:extLst>
              <a:ext uri="{FF2B5EF4-FFF2-40B4-BE49-F238E27FC236}">
                <a16:creationId xmlns:a16="http://schemas.microsoft.com/office/drawing/2014/main" id="{CB938286-6ED1-4BED-A748-6B009C43C459}"/>
              </a:ext>
            </a:extLst>
          </p:cNvPr>
          <p:cNvSpPr txBox="1">
            <a:spLocks noChangeArrowheads="1"/>
          </p:cNvSpPr>
          <p:nvPr/>
        </p:nvSpPr>
        <p:spPr bwMode="auto">
          <a:xfrm>
            <a:off x="612775" y="3248980"/>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200" kern="0" dirty="0">
                <a:solidFill>
                  <a:srgbClr val="5F5F5F"/>
                </a:solidFill>
              </a:rPr>
              <a:t>電源を切る場合</a:t>
            </a:r>
            <a:endParaRPr lang="en-US" altLang="ja-JP" sz="2200" kern="0" dirty="0">
              <a:solidFill>
                <a:srgbClr val="5F5F5F"/>
              </a:solidFill>
            </a:endParaRPr>
          </a:p>
          <a:p>
            <a:pPr lvl="1" eaLnBrk="1" hangingPunct="1">
              <a:lnSpc>
                <a:spcPct val="80000"/>
              </a:lnSpc>
              <a:defRPr/>
            </a:pPr>
            <a:r>
              <a:rPr lang="en-US" altLang="ja-JP" sz="1800" kern="0" dirty="0">
                <a:solidFill>
                  <a:srgbClr val="5F5F5F"/>
                </a:solidFill>
              </a:rPr>
              <a:t>3</a:t>
            </a:r>
            <a:r>
              <a:rPr lang="ja-JP" altLang="en-US" sz="1800" kern="0" dirty="0">
                <a:solidFill>
                  <a:srgbClr val="5F5F5F"/>
                </a:solidFill>
              </a:rPr>
              <a:t>つ並んだスイッチの中央のボタンを</a:t>
            </a:r>
            <a:r>
              <a:rPr lang="en-US" altLang="ja-JP" sz="1800" kern="0" dirty="0">
                <a:solidFill>
                  <a:srgbClr val="5F5F5F"/>
                </a:solidFill>
              </a:rPr>
              <a:t>1</a:t>
            </a:r>
            <a:r>
              <a:rPr lang="ja-JP" altLang="en-US" sz="1800" kern="0" dirty="0">
                <a:solidFill>
                  <a:srgbClr val="5F5F5F"/>
                </a:solidFill>
              </a:rPr>
              <a:t>秒以上押す</a:t>
            </a:r>
            <a:endParaRPr lang="en-US" altLang="ja-JP" sz="1800" kern="0" dirty="0">
              <a:solidFill>
                <a:srgbClr val="5F5F5F"/>
              </a:solidFill>
            </a:endParaRPr>
          </a:p>
          <a:p>
            <a:pPr lvl="1" eaLnBrk="1" hangingPunct="1">
              <a:lnSpc>
                <a:spcPct val="80000"/>
              </a:lnSpc>
              <a:defRPr/>
            </a:pPr>
            <a:r>
              <a:rPr lang="en-US" altLang="ja-JP" sz="1800" kern="0" dirty="0">
                <a:solidFill>
                  <a:srgbClr val="5F5F5F"/>
                </a:solidFill>
              </a:rPr>
              <a:t>10</a:t>
            </a:r>
            <a:r>
              <a:rPr lang="ja-JP" altLang="en-US" sz="1800" kern="0" dirty="0">
                <a:solidFill>
                  <a:srgbClr val="5F5F5F"/>
                </a:solidFill>
              </a:rPr>
              <a:t>秒ほどでシャットダウンするため、その後に電源スイッチをオフにする</a:t>
            </a:r>
            <a:endParaRPr lang="en-US" altLang="ja-JP" sz="1800" kern="0" dirty="0">
              <a:solidFill>
                <a:srgbClr val="5F5F5F"/>
              </a:solidFill>
            </a:endParaRPr>
          </a:p>
        </p:txBody>
      </p:sp>
      <p:pic>
        <p:nvPicPr>
          <p:cNvPr id="249862" name="Picture 6" descr="/ja/node/6042">
            <a:extLst>
              <a:ext uri="{FF2B5EF4-FFF2-40B4-BE49-F238E27FC236}">
                <a16:creationId xmlns:a16="http://schemas.microsoft.com/office/drawing/2014/main" id="{FA416AB5-D923-4431-B5F5-FF11EA3C650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50617" y="4245143"/>
            <a:ext cx="2167438" cy="21312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805486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200" dirty="0">
                <a:solidFill>
                  <a:srgbClr val="5F5F5F"/>
                </a:solidFill>
              </a:rPr>
              <a:t>Raspberry Pi</a:t>
            </a:r>
            <a:r>
              <a:rPr lang="ja-JP" altLang="en-US" sz="3200" dirty="0">
                <a:solidFill>
                  <a:srgbClr val="5F5F5F"/>
                </a:solidFill>
              </a:rPr>
              <a:t>との接続</a:t>
            </a:r>
            <a:endParaRPr lang="en-US" altLang="ja-JP" sz="3200" dirty="0">
              <a:solidFill>
                <a:srgbClr val="5F5F5F"/>
              </a:solidFill>
            </a:endParaRPr>
          </a:p>
        </p:txBody>
      </p:sp>
      <p:sp>
        <p:nvSpPr>
          <p:cNvPr id="9" name="Rectangle 2">
            <a:extLst>
              <a:ext uri="{FF2B5EF4-FFF2-40B4-BE49-F238E27FC236}">
                <a16:creationId xmlns:a16="http://schemas.microsoft.com/office/drawing/2014/main" id="{1FFD7DE2-1D15-4795-AADE-7B437684356B}"/>
              </a:ext>
            </a:extLst>
          </p:cNvPr>
          <p:cNvSpPr txBox="1">
            <a:spLocks noChangeArrowheads="1"/>
          </p:cNvSpPr>
          <p:nvPr/>
        </p:nvSpPr>
        <p:spPr bwMode="auto">
          <a:xfrm>
            <a:off x="460375" y="1268413"/>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200" kern="0" dirty="0">
                <a:solidFill>
                  <a:srgbClr val="5F5F5F"/>
                </a:solidFill>
              </a:rPr>
              <a:t>無線</a:t>
            </a:r>
            <a:r>
              <a:rPr lang="en-US" altLang="ja-JP" sz="2200" kern="0" dirty="0">
                <a:solidFill>
                  <a:srgbClr val="5F5F5F"/>
                </a:solidFill>
              </a:rPr>
              <a:t>LAN</a:t>
            </a:r>
            <a:r>
              <a:rPr lang="ja-JP" altLang="en-US" sz="2200" kern="0" dirty="0">
                <a:solidFill>
                  <a:srgbClr val="5F5F5F"/>
                </a:solidFill>
              </a:rPr>
              <a:t>アクセスポイントとの接続</a:t>
            </a:r>
            <a:endParaRPr lang="en-US" altLang="ja-JP" sz="2200" kern="0" dirty="0">
              <a:solidFill>
                <a:srgbClr val="5F5F5F"/>
              </a:solidFill>
            </a:endParaRPr>
          </a:p>
          <a:p>
            <a:pPr lvl="1" eaLnBrk="1" hangingPunct="1">
              <a:lnSpc>
                <a:spcPct val="80000"/>
              </a:lnSpc>
              <a:defRPr/>
            </a:pPr>
            <a:r>
              <a:rPr lang="en-US" altLang="ja-JP" sz="1800" kern="0" dirty="0">
                <a:solidFill>
                  <a:srgbClr val="5F5F5F"/>
                </a:solidFill>
              </a:rPr>
              <a:t>SSID</a:t>
            </a:r>
            <a:r>
              <a:rPr lang="ja-JP" altLang="en-US" sz="1800" kern="0" dirty="0" err="1">
                <a:solidFill>
                  <a:srgbClr val="5F5F5F"/>
                </a:solidFill>
              </a:rPr>
              <a:t>、</a:t>
            </a:r>
            <a:r>
              <a:rPr lang="ja-JP" altLang="en-US" sz="1800" kern="0" dirty="0">
                <a:solidFill>
                  <a:srgbClr val="5F5F5F"/>
                </a:solidFill>
              </a:rPr>
              <a:t>パスワードは</a:t>
            </a:r>
            <a:r>
              <a:rPr lang="en-US" altLang="ja-JP" sz="1800" kern="0" dirty="0">
                <a:solidFill>
                  <a:srgbClr val="5F5F5F"/>
                </a:solidFill>
              </a:rPr>
              <a:t>Raspberry Pi</a:t>
            </a:r>
            <a:r>
              <a:rPr lang="ja-JP" altLang="en-US" sz="1800" kern="0" dirty="0">
                <a:solidFill>
                  <a:srgbClr val="5F5F5F"/>
                </a:solidFill>
              </a:rPr>
              <a:t>マウス上のシールに記載</a:t>
            </a:r>
            <a:endParaRPr lang="en-US" altLang="ja-JP" sz="1800" kern="0" dirty="0">
              <a:solidFill>
                <a:srgbClr val="5F5F5F"/>
              </a:solidFill>
            </a:endParaRPr>
          </a:p>
          <a:p>
            <a:pPr lvl="1" eaLnBrk="1" hangingPunct="1">
              <a:lnSpc>
                <a:spcPct val="80000"/>
              </a:lnSpc>
              <a:defRPr/>
            </a:pPr>
            <a:r>
              <a:rPr lang="ja-JP" altLang="en-US" sz="1800" kern="0" dirty="0">
                <a:solidFill>
                  <a:srgbClr val="5F5F5F"/>
                </a:solidFill>
              </a:rPr>
              <a:t>接続手順</a:t>
            </a:r>
            <a:r>
              <a:rPr lang="en-US" altLang="ja-JP" sz="1800" kern="0" dirty="0">
                <a:solidFill>
                  <a:srgbClr val="5F5F5F"/>
                </a:solidFill>
              </a:rPr>
              <a:t>(Windows)</a:t>
            </a:r>
          </a:p>
          <a:p>
            <a:pPr lvl="2" eaLnBrk="1" hangingPunct="1">
              <a:lnSpc>
                <a:spcPct val="80000"/>
              </a:lnSpc>
              <a:defRPr/>
            </a:pPr>
            <a:r>
              <a:rPr lang="ja-JP" altLang="en-US" sz="1400" kern="0" dirty="0">
                <a:solidFill>
                  <a:srgbClr val="5F5F5F"/>
                </a:solidFill>
              </a:rPr>
              <a:t>画面右下のネットワークアイコンをクリック</a:t>
            </a:r>
            <a:endParaRPr lang="en-US" altLang="ja-JP" sz="1400" kern="0" dirty="0">
              <a:solidFill>
                <a:srgbClr val="5F5F5F"/>
              </a:solidFill>
            </a:endParaRPr>
          </a:p>
          <a:p>
            <a:pPr marL="914400" lvl="2" indent="0" eaLnBrk="1" hangingPunct="1">
              <a:lnSpc>
                <a:spcPct val="80000"/>
              </a:lnSpc>
              <a:buNone/>
              <a:defRPr/>
            </a:pPr>
            <a:endParaRPr lang="en-US" altLang="ja-JP" sz="1400" kern="0" dirty="0">
              <a:solidFill>
                <a:srgbClr val="5F5F5F"/>
              </a:solidFill>
            </a:endParaRPr>
          </a:p>
          <a:p>
            <a:pPr lvl="2" eaLnBrk="1" hangingPunct="1">
              <a:lnSpc>
                <a:spcPct val="80000"/>
              </a:lnSpc>
              <a:defRPr/>
            </a:pPr>
            <a:endParaRPr lang="en-US" altLang="ja-JP" sz="1400" kern="0" dirty="0">
              <a:solidFill>
                <a:srgbClr val="5F5F5F"/>
              </a:solidFill>
            </a:endParaRPr>
          </a:p>
          <a:p>
            <a:pPr lvl="2" eaLnBrk="1" hangingPunct="1">
              <a:lnSpc>
                <a:spcPct val="80000"/>
              </a:lnSpc>
              <a:defRPr/>
            </a:pPr>
            <a:endParaRPr lang="en-US" altLang="ja-JP" sz="1400" kern="0" dirty="0">
              <a:solidFill>
                <a:srgbClr val="5F5F5F"/>
              </a:solidFill>
            </a:endParaRPr>
          </a:p>
          <a:p>
            <a:pPr lvl="2" eaLnBrk="1" hangingPunct="1">
              <a:lnSpc>
                <a:spcPct val="80000"/>
              </a:lnSpc>
              <a:defRPr/>
            </a:pPr>
            <a:endParaRPr lang="en-US" altLang="ja-JP" sz="1400" kern="0" dirty="0">
              <a:solidFill>
                <a:srgbClr val="5F5F5F"/>
              </a:solidFill>
            </a:endParaRPr>
          </a:p>
          <a:p>
            <a:pPr lvl="2" eaLnBrk="1" hangingPunct="1">
              <a:lnSpc>
                <a:spcPct val="80000"/>
              </a:lnSpc>
              <a:defRPr/>
            </a:pPr>
            <a:r>
              <a:rPr lang="en-US" altLang="ja-JP" sz="1400" kern="0" dirty="0" err="1">
                <a:solidFill>
                  <a:srgbClr val="5F5F5F"/>
                </a:solidFill>
              </a:rPr>
              <a:t>raspberrypi_xx</a:t>
            </a:r>
            <a:r>
              <a:rPr lang="ja-JP" altLang="en-US" sz="1400" kern="0" dirty="0">
                <a:solidFill>
                  <a:srgbClr val="5F5F5F"/>
                </a:solidFill>
              </a:rPr>
              <a:t>に接続後、パスワードを入力</a:t>
            </a:r>
            <a:endParaRPr lang="en-US" altLang="ja-JP" sz="1400" kern="0" dirty="0">
              <a:solidFill>
                <a:srgbClr val="5F5F5F"/>
              </a:solidFill>
            </a:endParaRPr>
          </a:p>
        </p:txBody>
      </p:sp>
      <p:pic>
        <p:nvPicPr>
          <p:cNvPr id="8" name="図 7">
            <a:extLst>
              <a:ext uri="{FF2B5EF4-FFF2-40B4-BE49-F238E27FC236}">
                <a16:creationId xmlns:a16="http://schemas.microsoft.com/office/drawing/2014/main" id="{D2CAC361-4C62-4095-BAD9-30B54660BB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86835" y="2438890"/>
            <a:ext cx="2723809" cy="647619"/>
          </a:xfrm>
          <a:prstGeom prst="rect">
            <a:avLst/>
          </a:prstGeom>
        </p:spPr>
      </p:pic>
      <p:pic>
        <p:nvPicPr>
          <p:cNvPr id="265218" name="Picture 2" descr="/ja/node/6042">
            <a:extLst>
              <a:ext uri="{FF2B5EF4-FFF2-40B4-BE49-F238E27FC236}">
                <a16:creationId xmlns:a16="http://schemas.microsoft.com/office/drawing/2014/main" id="{3D5DC2CA-41ED-4F3E-B4C4-E450AC63E3F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01441" y="3609020"/>
            <a:ext cx="1717588" cy="24230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746434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3200" dirty="0">
                <a:solidFill>
                  <a:srgbClr val="5F5F5F"/>
                </a:solidFill>
              </a:rPr>
              <a:t>ネームサーバーとの接続</a:t>
            </a:r>
            <a:endParaRPr lang="en-US" altLang="ja-JP" sz="3200" dirty="0">
              <a:solidFill>
                <a:srgbClr val="5F5F5F"/>
              </a:solidFill>
            </a:endParaRPr>
          </a:p>
        </p:txBody>
      </p:sp>
      <p:sp>
        <p:nvSpPr>
          <p:cNvPr id="7" name="矢印: 下 6">
            <a:extLst>
              <a:ext uri="{FF2B5EF4-FFF2-40B4-BE49-F238E27FC236}">
                <a16:creationId xmlns:a16="http://schemas.microsoft.com/office/drawing/2014/main" id="{3F82C25C-4E0F-462A-8A53-60A5ECB2A959}"/>
              </a:ext>
            </a:extLst>
          </p:cNvPr>
          <p:cNvSpPr/>
          <p:nvPr/>
        </p:nvSpPr>
        <p:spPr>
          <a:xfrm>
            <a:off x="3718457" y="3640269"/>
            <a:ext cx="1305145" cy="450050"/>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pic>
        <p:nvPicPr>
          <p:cNvPr id="2" name="図 1">
            <a:extLst>
              <a:ext uri="{FF2B5EF4-FFF2-40B4-BE49-F238E27FC236}">
                <a16:creationId xmlns:a16="http://schemas.microsoft.com/office/drawing/2014/main" id="{B85EC9E0-4723-4E2F-B6AD-E36E2C53D5C7}"/>
              </a:ext>
            </a:extLst>
          </p:cNvPr>
          <p:cNvPicPr>
            <a:picLocks noChangeAspect="1"/>
          </p:cNvPicPr>
          <p:nvPr/>
        </p:nvPicPr>
        <p:blipFill>
          <a:blip r:embed="rId3"/>
          <a:stretch>
            <a:fillRect/>
          </a:stretch>
        </p:blipFill>
        <p:spPr>
          <a:xfrm>
            <a:off x="4563354" y="1706916"/>
            <a:ext cx="2258896" cy="1722115"/>
          </a:xfrm>
          <a:prstGeom prst="rect">
            <a:avLst/>
          </a:prstGeom>
        </p:spPr>
      </p:pic>
      <p:pic>
        <p:nvPicPr>
          <p:cNvPr id="5" name="図 4">
            <a:extLst>
              <a:ext uri="{FF2B5EF4-FFF2-40B4-BE49-F238E27FC236}">
                <a16:creationId xmlns:a16="http://schemas.microsoft.com/office/drawing/2014/main" id="{9D1FF885-04D2-4478-AF28-0F2193D5FFE5}"/>
              </a:ext>
            </a:extLst>
          </p:cNvPr>
          <p:cNvPicPr>
            <a:picLocks noChangeAspect="1"/>
          </p:cNvPicPr>
          <p:nvPr/>
        </p:nvPicPr>
        <p:blipFill>
          <a:blip r:embed="rId4"/>
          <a:stretch>
            <a:fillRect/>
          </a:stretch>
        </p:blipFill>
        <p:spPr>
          <a:xfrm>
            <a:off x="2728658" y="4315208"/>
            <a:ext cx="3686683" cy="2221195"/>
          </a:xfrm>
          <a:prstGeom prst="rect">
            <a:avLst/>
          </a:prstGeom>
        </p:spPr>
      </p:pic>
      <p:pic>
        <p:nvPicPr>
          <p:cNvPr id="6" name="図 5">
            <a:extLst>
              <a:ext uri="{FF2B5EF4-FFF2-40B4-BE49-F238E27FC236}">
                <a16:creationId xmlns:a16="http://schemas.microsoft.com/office/drawing/2014/main" id="{6A61D30A-3117-4BAE-A211-ECBBC38AFA9B}"/>
              </a:ext>
            </a:extLst>
          </p:cNvPr>
          <p:cNvPicPr>
            <a:picLocks noChangeAspect="1"/>
          </p:cNvPicPr>
          <p:nvPr/>
        </p:nvPicPr>
        <p:blipFill>
          <a:blip r:embed="rId5"/>
          <a:stretch>
            <a:fillRect/>
          </a:stretch>
        </p:blipFill>
        <p:spPr>
          <a:xfrm>
            <a:off x="1207984" y="1812436"/>
            <a:ext cx="2491317" cy="1602943"/>
          </a:xfrm>
          <a:prstGeom prst="rect">
            <a:avLst/>
          </a:prstGeom>
        </p:spPr>
      </p:pic>
    </p:spTree>
    <p:extLst>
      <p:ext uri="{BB962C8B-B14F-4D97-AF65-F5344CB8AC3E}">
        <p14:creationId xmlns:p14="http://schemas.microsoft.com/office/powerpoint/2010/main" val="127844757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3200" dirty="0">
                <a:solidFill>
                  <a:srgbClr val="5F5F5F"/>
                </a:solidFill>
              </a:rPr>
              <a:t>起動済みの</a:t>
            </a:r>
            <a:r>
              <a:rPr lang="en-US" altLang="ja-JP" sz="3200" dirty="0">
                <a:solidFill>
                  <a:srgbClr val="5F5F5F"/>
                </a:solidFill>
              </a:rPr>
              <a:t>RTC</a:t>
            </a:r>
            <a:r>
              <a:rPr lang="ja-JP" altLang="en-US" sz="3200" dirty="0" err="1">
                <a:solidFill>
                  <a:srgbClr val="5F5F5F"/>
                </a:solidFill>
              </a:rPr>
              <a:t>、</a:t>
            </a:r>
            <a:r>
              <a:rPr lang="ja-JP" altLang="en-US" sz="3200" dirty="0">
                <a:solidFill>
                  <a:srgbClr val="5F5F5F"/>
                </a:solidFill>
              </a:rPr>
              <a:t>ネームサーバー再起動</a:t>
            </a:r>
            <a:endParaRPr lang="en-US" altLang="ja-JP" sz="3200" dirty="0">
              <a:solidFill>
                <a:srgbClr val="5F5F5F"/>
              </a:solidFill>
            </a:endParaRPr>
          </a:p>
        </p:txBody>
      </p:sp>
      <p:pic>
        <p:nvPicPr>
          <p:cNvPr id="4" name="図 3">
            <a:extLst>
              <a:ext uri="{FF2B5EF4-FFF2-40B4-BE49-F238E27FC236}">
                <a16:creationId xmlns:a16="http://schemas.microsoft.com/office/drawing/2014/main" id="{64306B16-71E8-416B-95F7-AC3979159B3C}"/>
              </a:ext>
            </a:extLst>
          </p:cNvPr>
          <p:cNvPicPr>
            <a:picLocks noChangeAspect="1"/>
          </p:cNvPicPr>
          <p:nvPr/>
        </p:nvPicPr>
        <p:blipFill>
          <a:blip r:embed="rId3"/>
          <a:stretch>
            <a:fillRect/>
          </a:stretch>
        </p:blipFill>
        <p:spPr>
          <a:xfrm>
            <a:off x="658815" y="1888144"/>
            <a:ext cx="2997683" cy="2248262"/>
          </a:xfrm>
          <a:prstGeom prst="rect">
            <a:avLst/>
          </a:prstGeom>
        </p:spPr>
      </p:pic>
      <p:sp>
        <p:nvSpPr>
          <p:cNvPr id="10" name="Rectangle 2">
            <a:extLst>
              <a:ext uri="{FF2B5EF4-FFF2-40B4-BE49-F238E27FC236}">
                <a16:creationId xmlns:a16="http://schemas.microsoft.com/office/drawing/2014/main" id="{D85CCEA7-BC57-4516-8C1D-776B1A1ABD41}"/>
              </a:ext>
            </a:extLst>
          </p:cNvPr>
          <p:cNvSpPr txBox="1">
            <a:spLocks noChangeArrowheads="1"/>
          </p:cNvSpPr>
          <p:nvPr/>
        </p:nvSpPr>
        <p:spPr bwMode="auto">
          <a:xfrm>
            <a:off x="460375" y="1268413"/>
            <a:ext cx="8326438" cy="328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200" kern="0" dirty="0">
                <a:solidFill>
                  <a:srgbClr val="5F5F5F"/>
                </a:solidFill>
              </a:rPr>
              <a:t>ネームサーバーを再起動する</a:t>
            </a:r>
            <a:endParaRPr lang="en-US" altLang="ja-JP" sz="2200" kern="0" dirty="0">
              <a:solidFill>
                <a:srgbClr val="5F5F5F"/>
              </a:solidFill>
            </a:endParaRPr>
          </a:p>
          <a:p>
            <a:pPr lvl="1" eaLnBrk="1" hangingPunct="1">
              <a:lnSpc>
                <a:spcPct val="80000"/>
              </a:lnSpc>
              <a:defRPr/>
            </a:pPr>
            <a:r>
              <a:rPr lang="en-US" altLang="ja-JP" sz="1600" kern="0" dirty="0">
                <a:solidFill>
                  <a:srgbClr val="5F5F5F"/>
                </a:solidFill>
              </a:rPr>
              <a:t>OpenRTM-aist 1.2</a:t>
            </a:r>
            <a:r>
              <a:rPr lang="ja-JP" altLang="en-US" sz="1600" kern="0" dirty="0">
                <a:solidFill>
                  <a:srgbClr val="5F5F5F"/>
                </a:solidFill>
              </a:rPr>
              <a:t>の場合はネームサーバー起動ボタンで再起動</a:t>
            </a: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r>
              <a:rPr lang="en-US" altLang="ja-JP" sz="1600" kern="0" dirty="0">
                <a:solidFill>
                  <a:srgbClr val="5F5F5F"/>
                </a:solidFill>
              </a:rPr>
              <a:t>OpenRTM-aist 1.1.2</a:t>
            </a:r>
            <a:r>
              <a:rPr lang="ja-JP" altLang="en-US" sz="1600" kern="0" dirty="0">
                <a:solidFill>
                  <a:srgbClr val="5F5F5F"/>
                </a:solidFill>
              </a:rPr>
              <a:t>の場合はネームサーバーのプロセス終了後、「</a:t>
            </a:r>
            <a:r>
              <a:rPr lang="en-US" altLang="ja-JP" sz="1600" kern="0" dirty="0">
                <a:solidFill>
                  <a:srgbClr val="5F5F5F"/>
                </a:solidFill>
              </a:rPr>
              <a:t>Start Naming Service</a:t>
            </a:r>
            <a:r>
              <a:rPr lang="ja-JP" altLang="en-US" sz="1600" kern="0" dirty="0">
                <a:solidFill>
                  <a:srgbClr val="5F5F5F"/>
                </a:solidFill>
              </a:rPr>
              <a:t>」を再度実行</a:t>
            </a:r>
            <a:endParaRPr lang="en-US" altLang="ja-JP" sz="1600" kern="0" dirty="0">
              <a:solidFill>
                <a:srgbClr val="5F5F5F"/>
              </a:solidFill>
            </a:endParaRPr>
          </a:p>
          <a:p>
            <a:pPr eaLnBrk="1" hangingPunct="1">
              <a:lnSpc>
                <a:spcPct val="80000"/>
              </a:lnSpc>
              <a:defRPr/>
            </a:pPr>
            <a:r>
              <a:rPr lang="en-US" altLang="ja-JP" sz="2000" kern="0" dirty="0">
                <a:solidFill>
                  <a:srgbClr val="5F5F5F"/>
                </a:solidFill>
              </a:rPr>
              <a:t>RTC</a:t>
            </a:r>
            <a:r>
              <a:rPr lang="ja-JP" altLang="en-US" sz="2000" kern="0" dirty="0">
                <a:solidFill>
                  <a:srgbClr val="5F5F5F"/>
                </a:solidFill>
              </a:rPr>
              <a:t>再起動</a:t>
            </a:r>
            <a:endParaRPr lang="en-US" altLang="ja-JP" sz="2000" kern="0" dirty="0">
              <a:solidFill>
                <a:srgbClr val="5F5F5F"/>
              </a:solidFill>
            </a:endParaRPr>
          </a:p>
          <a:p>
            <a:pPr lvl="1" eaLnBrk="1" hangingPunct="1">
              <a:lnSpc>
                <a:spcPct val="80000"/>
              </a:lnSpc>
              <a:defRPr/>
            </a:pPr>
            <a:r>
              <a:rPr lang="en-US" altLang="ja-JP" sz="1600" kern="0" dirty="0">
                <a:solidFill>
                  <a:srgbClr val="5F5F5F"/>
                </a:solidFill>
              </a:rPr>
              <a:t>RTC</a:t>
            </a:r>
            <a:r>
              <a:rPr lang="ja-JP" altLang="en-US" sz="1600" kern="0" dirty="0">
                <a:solidFill>
                  <a:srgbClr val="5F5F5F"/>
                </a:solidFill>
              </a:rPr>
              <a:t>を</a:t>
            </a:r>
            <a:r>
              <a:rPr lang="en-US" altLang="ja-JP" sz="1600" kern="0" dirty="0">
                <a:solidFill>
                  <a:srgbClr val="5F5F5F"/>
                </a:solidFill>
              </a:rPr>
              <a:t>exit</a:t>
            </a:r>
            <a:r>
              <a:rPr lang="ja-JP" altLang="en-US" sz="1600" kern="0" dirty="0">
                <a:solidFill>
                  <a:srgbClr val="5F5F5F"/>
                </a:solidFill>
              </a:rPr>
              <a:t>するか、</a:t>
            </a:r>
            <a:r>
              <a:rPr lang="en-US" altLang="ja-JP" sz="1600" kern="0" dirty="0">
                <a:solidFill>
                  <a:srgbClr val="5F5F5F"/>
                </a:solidFill>
              </a:rPr>
              <a:t>RTC</a:t>
            </a:r>
            <a:r>
              <a:rPr lang="ja-JP" altLang="en-US" sz="1600" kern="0" dirty="0">
                <a:solidFill>
                  <a:srgbClr val="5F5F5F"/>
                </a:solidFill>
              </a:rPr>
              <a:t>起動時に表示したウインドウの</a:t>
            </a:r>
            <a:r>
              <a:rPr lang="en-US" altLang="ja-JP" sz="1600" kern="0" dirty="0">
                <a:solidFill>
                  <a:srgbClr val="5F5F5F"/>
                </a:solidFill>
              </a:rPr>
              <a:t>×</a:t>
            </a:r>
            <a:r>
              <a:rPr lang="ja-JP" altLang="en-US" sz="1600" kern="0" dirty="0">
                <a:solidFill>
                  <a:srgbClr val="5F5F5F"/>
                </a:solidFill>
              </a:rPr>
              <a:t>ボタンを押して終了する</a:t>
            </a:r>
            <a:endParaRPr lang="en-US" altLang="ja-JP" sz="1600" kern="0" dirty="0">
              <a:solidFill>
                <a:srgbClr val="5F5F5F"/>
              </a:solidFill>
            </a:endParaRPr>
          </a:p>
          <a:p>
            <a:pPr lvl="1" eaLnBrk="1" hangingPunct="1">
              <a:lnSpc>
                <a:spcPct val="80000"/>
              </a:lnSpc>
              <a:defRPr/>
            </a:pPr>
            <a:r>
              <a:rPr lang="ja-JP" altLang="en-US" sz="1600" kern="0" dirty="0">
                <a:solidFill>
                  <a:srgbClr val="5F5F5F"/>
                </a:solidFill>
              </a:rPr>
              <a:t>実行ファイル</a:t>
            </a:r>
            <a:r>
              <a:rPr lang="en-US" altLang="ja-JP" sz="1600" kern="0" dirty="0">
                <a:solidFill>
                  <a:srgbClr val="5F5F5F"/>
                </a:solidFill>
              </a:rPr>
              <a:t>(RobotControllerComp.exe)</a:t>
            </a:r>
            <a:r>
              <a:rPr lang="ja-JP" altLang="en-US" sz="1600" kern="0" dirty="0">
                <a:solidFill>
                  <a:srgbClr val="5F5F5F"/>
                </a:solidFill>
              </a:rPr>
              <a:t>を再度実行</a:t>
            </a:r>
            <a:endParaRPr lang="en-US" altLang="ja-JP" sz="1600" kern="0" dirty="0">
              <a:solidFill>
                <a:srgbClr val="5F5F5F"/>
              </a:solidFill>
            </a:endParaRPr>
          </a:p>
        </p:txBody>
      </p:sp>
      <p:pic>
        <p:nvPicPr>
          <p:cNvPr id="5" name="図 4">
            <a:extLst>
              <a:ext uri="{FF2B5EF4-FFF2-40B4-BE49-F238E27FC236}">
                <a16:creationId xmlns:a16="http://schemas.microsoft.com/office/drawing/2014/main" id="{B8FD82E5-DB4F-4E37-9D3C-B2B883A0138A}"/>
              </a:ext>
            </a:extLst>
          </p:cNvPr>
          <p:cNvPicPr>
            <a:picLocks noChangeAspect="1"/>
          </p:cNvPicPr>
          <p:nvPr/>
        </p:nvPicPr>
        <p:blipFill>
          <a:blip r:embed="rId4"/>
          <a:stretch>
            <a:fillRect/>
          </a:stretch>
        </p:blipFill>
        <p:spPr>
          <a:xfrm>
            <a:off x="5897200" y="5319210"/>
            <a:ext cx="2475275" cy="1463166"/>
          </a:xfrm>
          <a:prstGeom prst="rect">
            <a:avLst/>
          </a:prstGeom>
        </p:spPr>
      </p:pic>
    </p:spTree>
    <p:extLst>
      <p:ext uri="{BB962C8B-B14F-4D97-AF65-F5344CB8AC3E}">
        <p14:creationId xmlns:p14="http://schemas.microsoft.com/office/powerpoint/2010/main" val="237702860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3200" dirty="0">
                <a:solidFill>
                  <a:srgbClr val="5F5F5F"/>
                </a:solidFill>
              </a:rPr>
              <a:t>ポートの接続</a:t>
            </a:r>
            <a:endParaRPr lang="en-US" altLang="ja-JP" sz="3200" dirty="0">
              <a:solidFill>
                <a:srgbClr val="5F5F5F"/>
              </a:solidFill>
            </a:endParaRPr>
          </a:p>
        </p:txBody>
      </p:sp>
      <p:sp>
        <p:nvSpPr>
          <p:cNvPr id="10" name="Rectangle 2">
            <a:extLst>
              <a:ext uri="{FF2B5EF4-FFF2-40B4-BE49-F238E27FC236}">
                <a16:creationId xmlns:a16="http://schemas.microsoft.com/office/drawing/2014/main" id="{1296B526-9407-4F5C-B3B7-556E3ACA5B79}"/>
              </a:ext>
            </a:extLst>
          </p:cNvPr>
          <p:cNvSpPr txBox="1">
            <a:spLocks noChangeArrowheads="1"/>
          </p:cNvSpPr>
          <p:nvPr/>
        </p:nvSpPr>
        <p:spPr bwMode="auto">
          <a:xfrm>
            <a:off x="460375" y="1268413"/>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200" b="1" kern="0" dirty="0">
                <a:solidFill>
                  <a:srgbClr val="FF0000"/>
                </a:solidFill>
              </a:rPr>
              <a:t>RobotController0</a:t>
            </a:r>
            <a:r>
              <a:rPr lang="ja-JP" altLang="en-US" sz="2200" kern="0" dirty="0">
                <a:solidFill>
                  <a:srgbClr val="5F5F5F"/>
                </a:solidFill>
              </a:rPr>
              <a:t>と</a:t>
            </a:r>
            <a:r>
              <a:rPr lang="en-US" altLang="ja-JP" sz="2200" b="1" kern="0" dirty="0">
                <a:solidFill>
                  <a:srgbClr val="FF0000"/>
                </a:solidFill>
              </a:rPr>
              <a:t>RapberryPiMouseRTC0</a:t>
            </a:r>
            <a:r>
              <a:rPr lang="ja-JP" altLang="en-US" sz="2200" kern="0" dirty="0">
                <a:solidFill>
                  <a:srgbClr val="5F5F5F"/>
                </a:solidFill>
              </a:rPr>
              <a:t>を接続する</a:t>
            </a:r>
            <a:endParaRPr lang="en-US" altLang="ja-JP" sz="1400" kern="0" dirty="0">
              <a:solidFill>
                <a:srgbClr val="5F5F5F"/>
              </a:solidFill>
            </a:endParaRPr>
          </a:p>
        </p:txBody>
      </p:sp>
      <p:pic>
        <p:nvPicPr>
          <p:cNvPr id="3" name="図 2">
            <a:extLst>
              <a:ext uri="{FF2B5EF4-FFF2-40B4-BE49-F238E27FC236}">
                <a16:creationId xmlns:a16="http://schemas.microsoft.com/office/drawing/2014/main" id="{73A31C69-82EB-48BE-B152-C7D40D1EB04A}"/>
              </a:ext>
            </a:extLst>
          </p:cNvPr>
          <p:cNvPicPr>
            <a:picLocks noChangeAspect="1"/>
          </p:cNvPicPr>
          <p:nvPr/>
        </p:nvPicPr>
        <p:blipFill>
          <a:blip r:embed="rId3"/>
          <a:stretch>
            <a:fillRect/>
          </a:stretch>
        </p:blipFill>
        <p:spPr>
          <a:xfrm>
            <a:off x="1367238" y="1763815"/>
            <a:ext cx="6409524" cy="3947034"/>
          </a:xfrm>
          <a:prstGeom prst="rect">
            <a:avLst/>
          </a:prstGeom>
        </p:spPr>
      </p:pic>
    </p:spTree>
    <p:extLst>
      <p:ext uri="{BB962C8B-B14F-4D97-AF65-F5344CB8AC3E}">
        <p14:creationId xmlns:p14="http://schemas.microsoft.com/office/powerpoint/2010/main" val="125841859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3200" dirty="0">
                <a:solidFill>
                  <a:srgbClr val="5F5F5F"/>
                </a:solidFill>
              </a:rPr>
              <a:t>動作確認</a:t>
            </a:r>
            <a:endParaRPr lang="en-US" altLang="ja-JP" sz="3200" dirty="0">
              <a:solidFill>
                <a:srgbClr val="5F5F5F"/>
              </a:solidFill>
            </a:endParaRPr>
          </a:p>
        </p:txBody>
      </p:sp>
      <p:sp>
        <p:nvSpPr>
          <p:cNvPr id="10" name="Rectangle 2">
            <a:extLst>
              <a:ext uri="{FF2B5EF4-FFF2-40B4-BE49-F238E27FC236}">
                <a16:creationId xmlns:a16="http://schemas.microsoft.com/office/drawing/2014/main" id="{1296B526-9407-4F5C-B3B7-556E3ACA5B79}"/>
              </a:ext>
            </a:extLst>
          </p:cNvPr>
          <p:cNvSpPr txBox="1">
            <a:spLocks noChangeArrowheads="1"/>
          </p:cNvSpPr>
          <p:nvPr/>
        </p:nvSpPr>
        <p:spPr bwMode="auto">
          <a:xfrm>
            <a:off x="460375" y="1268413"/>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800" kern="0" dirty="0">
                <a:solidFill>
                  <a:srgbClr val="5F5F5F"/>
                </a:solidFill>
              </a:rPr>
              <a:t>モーターの電源投入</a:t>
            </a:r>
            <a:endParaRPr lang="en-US" altLang="ja-JP" sz="2800" kern="0" dirty="0">
              <a:solidFill>
                <a:srgbClr val="5F5F5F"/>
              </a:solidFill>
            </a:endParaRPr>
          </a:p>
          <a:p>
            <a:pPr lvl="1" eaLnBrk="1" hangingPunct="1">
              <a:lnSpc>
                <a:spcPct val="80000"/>
              </a:lnSpc>
              <a:defRPr/>
            </a:pPr>
            <a:r>
              <a:rPr lang="ja-JP" altLang="en-US" sz="2400" kern="0" dirty="0">
                <a:solidFill>
                  <a:srgbClr val="5F5F5F"/>
                </a:solidFill>
              </a:rPr>
              <a:t>外側のスイッチを</a:t>
            </a:r>
            <a:r>
              <a:rPr lang="en-US" altLang="ja-JP" sz="2400" kern="0" dirty="0">
                <a:solidFill>
                  <a:srgbClr val="5F5F5F"/>
                </a:solidFill>
              </a:rPr>
              <a:t>ON</a:t>
            </a:r>
            <a:r>
              <a:rPr lang="ja-JP" altLang="en-US" sz="2400" kern="0" dirty="0">
                <a:solidFill>
                  <a:srgbClr val="5F5F5F"/>
                </a:solidFill>
              </a:rPr>
              <a:t>にする</a:t>
            </a:r>
            <a:endParaRPr lang="en-US" altLang="ja-JP" sz="2400" kern="0" dirty="0">
              <a:solidFill>
                <a:srgbClr val="5F5F5F"/>
              </a:solidFill>
            </a:endParaRPr>
          </a:p>
        </p:txBody>
      </p:sp>
      <p:sp>
        <p:nvSpPr>
          <p:cNvPr id="5" name="Rectangle 2">
            <a:extLst>
              <a:ext uri="{FF2B5EF4-FFF2-40B4-BE49-F238E27FC236}">
                <a16:creationId xmlns:a16="http://schemas.microsoft.com/office/drawing/2014/main" id="{54C52C53-A93E-4580-8EF1-D4DD639A838B}"/>
              </a:ext>
            </a:extLst>
          </p:cNvPr>
          <p:cNvSpPr txBox="1">
            <a:spLocks noChangeArrowheads="1"/>
          </p:cNvSpPr>
          <p:nvPr/>
        </p:nvSpPr>
        <p:spPr bwMode="auto">
          <a:xfrm>
            <a:off x="463097" y="5860437"/>
            <a:ext cx="8326438" cy="585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200" kern="0" dirty="0">
                <a:solidFill>
                  <a:srgbClr val="5F5F5F"/>
                </a:solidFill>
              </a:rPr>
              <a:t>RTC</a:t>
            </a:r>
            <a:r>
              <a:rPr lang="ja-JP" altLang="en-US" sz="2200" kern="0" dirty="0">
                <a:solidFill>
                  <a:srgbClr val="5F5F5F"/>
                </a:solidFill>
              </a:rPr>
              <a:t>をアクティブ化して動作確認</a:t>
            </a:r>
            <a:endParaRPr lang="en-US" altLang="ja-JP" sz="1400" kern="0" dirty="0">
              <a:solidFill>
                <a:srgbClr val="5F5F5F"/>
              </a:solidFill>
            </a:endParaRPr>
          </a:p>
        </p:txBody>
      </p:sp>
      <p:pic>
        <p:nvPicPr>
          <p:cNvPr id="2050" name="Picture 2" descr="rpm10.png">
            <a:extLst>
              <a:ext uri="{FF2B5EF4-FFF2-40B4-BE49-F238E27FC236}">
                <a16:creationId xmlns:a16="http://schemas.microsoft.com/office/drawing/2014/main" id="{1042CAA5-A0C5-427F-8DDD-CE6F6918DD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4442" y="2227262"/>
            <a:ext cx="3419475" cy="3362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15489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スライド番号プレースホルダー 3">
            <a:extLst>
              <a:ext uri="{FF2B5EF4-FFF2-40B4-BE49-F238E27FC236}">
                <a16:creationId xmlns:a16="http://schemas.microsoft.com/office/drawing/2014/main" id="{C366DBE6-0B40-4FFC-8EAA-4F0285D2AF9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394BE412-D4CA-41FA-A90C-69E1A9710911}" type="slidenum">
              <a:rPr lang="en-US" altLang="ja-JP" sz="1400" smtClean="0"/>
              <a:pPr>
                <a:spcBef>
                  <a:spcPct val="0"/>
                </a:spcBef>
                <a:buFontTx/>
                <a:buNone/>
              </a:pPr>
              <a:t>9</a:t>
            </a:fld>
            <a:endParaRPr lang="en-US" altLang="ja-JP" sz="1400"/>
          </a:p>
        </p:txBody>
      </p:sp>
      <p:sp>
        <p:nvSpPr>
          <p:cNvPr id="5" name="Rectangle 11">
            <a:extLst>
              <a:ext uri="{FF2B5EF4-FFF2-40B4-BE49-F238E27FC236}">
                <a16:creationId xmlns:a16="http://schemas.microsoft.com/office/drawing/2014/main" id="{6CE2EB4E-E330-46F2-8C18-C119CB4E62B9}"/>
              </a:ext>
            </a:extLst>
          </p:cNvPr>
          <p:cNvSpPr txBox="1">
            <a:spLocks noChangeArrowheads="1"/>
          </p:cNvSpPr>
          <p:nvPr/>
        </p:nvSpPr>
        <p:spPr bwMode="auto">
          <a:xfrm>
            <a:off x="190500" y="2635250"/>
            <a:ext cx="8805863"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defRPr/>
            </a:pPr>
            <a:r>
              <a:rPr lang="ja-JP" altLang="en-US" kern="0" dirty="0">
                <a:solidFill>
                  <a:srgbClr val="5F5F5F"/>
                </a:solidFill>
              </a:rPr>
              <a:t>コンポーネント開発ツール</a:t>
            </a:r>
            <a:endParaRPr lang="en-US" altLang="ja-JP" kern="0" dirty="0">
              <a:solidFill>
                <a:srgbClr val="5F5F5F"/>
              </a:solidFill>
            </a:endParaRPr>
          </a:p>
          <a:p>
            <a:pPr eaLnBrk="1" hangingPunct="1">
              <a:defRPr/>
            </a:pPr>
            <a:r>
              <a:rPr lang="en-US" altLang="ja-JP" kern="0" dirty="0">
                <a:solidFill>
                  <a:srgbClr val="5F5F5F"/>
                </a:solidFill>
              </a:rPr>
              <a:t>RTC Builder</a:t>
            </a:r>
            <a:r>
              <a:rPr lang="ja-JP" altLang="en-US" kern="0" dirty="0">
                <a:solidFill>
                  <a:srgbClr val="5F5F5F"/>
                </a:solidFill>
              </a:rPr>
              <a:t>について</a:t>
            </a:r>
            <a:endParaRPr lang="en-US" altLang="ja-JP" kern="0" dirty="0">
              <a:solidFill>
                <a:srgbClr val="5F5F5F"/>
              </a:solidFill>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11">
            <a:extLst>
              <a:ext uri="{FF2B5EF4-FFF2-40B4-BE49-F238E27FC236}">
                <a16:creationId xmlns:a16="http://schemas.microsoft.com/office/drawing/2014/main" id="{D6D303BC-DE79-4C3B-8E21-D6A7B7A14B75}"/>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リセット</a:t>
            </a:r>
            <a:endParaRPr lang="en-US" altLang="ja-JP">
              <a:solidFill>
                <a:srgbClr val="5F5F5F"/>
              </a:solidFill>
            </a:endParaRPr>
          </a:p>
        </p:txBody>
      </p:sp>
      <p:pic>
        <p:nvPicPr>
          <p:cNvPr id="157699" name="図 1">
            <a:extLst>
              <a:ext uri="{FF2B5EF4-FFF2-40B4-BE49-F238E27FC236}">
                <a16:creationId xmlns:a16="http://schemas.microsoft.com/office/drawing/2014/main" id="{176A420F-997B-43FD-BF9D-D187BB0DF07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14500" y="2076450"/>
            <a:ext cx="1889125" cy="119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2">
            <a:extLst>
              <a:ext uri="{FF2B5EF4-FFF2-40B4-BE49-F238E27FC236}">
                <a16:creationId xmlns:a16="http://schemas.microsoft.com/office/drawing/2014/main" id="{77D32B47-D0AA-44AD-9825-15343547A723}"/>
              </a:ext>
            </a:extLst>
          </p:cNvPr>
          <p:cNvSpPr txBox="1">
            <a:spLocks noChangeArrowheads="1"/>
          </p:cNvSpPr>
          <p:nvPr/>
        </p:nvSpPr>
        <p:spPr bwMode="auto">
          <a:xfrm>
            <a:off x="457200" y="1401763"/>
            <a:ext cx="7624763"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RTC</a:t>
            </a:r>
            <a:r>
              <a:rPr lang="ja-JP" altLang="en-US" sz="2400" kern="0" dirty="0">
                <a:solidFill>
                  <a:srgbClr val="5F5F5F"/>
                </a:solidFill>
              </a:rPr>
              <a:t>がエラー状態に遷移した場合にエディタ上には赤く表示される。</a:t>
            </a: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12" name="Rectangle 2">
            <a:extLst>
              <a:ext uri="{FF2B5EF4-FFF2-40B4-BE49-F238E27FC236}">
                <a16:creationId xmlns:a16="http://schemas.microsoft.com/office/drawing/2014/main" id="{FC625F6B-3A50-4399-87FE-8F1F9F3B5034}"/>
              </a:ext>
            </a:extLst>
          </p:cNvPr>
          <p:cNvSpPr txBox="1">
            <a:spLocks noChangeArrowheads="1"/>
          </p:cNvSpPr>
          <p:nvPr/>
        </p:nvSpPr>
        <p:spPr bwMode="auto">
          <a:xfrm>
            <a:off x="388938" y="3608388"/>
            <a:ext cx="7626350"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以下の操作で非アクティブ状態に戻す</a:t>
            </a: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157702" name="図 2">
            <a:extLst>
              <a:ext uri="{FF2B5EF4-FFF2-40B4-BE49-F238E27FC236}">
                <a16:creationId xmlns:a16="http://schemas.microsoft.com/office/drawing/2014/main" id="{CB69AD4B-3349-46B2-8296-FA9257F7174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01613" y="3973513"/>
            <a:ext cx="4000500" cy="208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右矢印 12">
            <a:extLst>
              <a:ext uri="{FF2B5EF4-FFF2-40B4-BE49-F238E27FC236}">
                <a16:creationId xmlns:a16="http://schemas.microsoft.com/office/drawing/2014/main" id="{199BFCC6-B015-4AB1-BE93-B59DDD991086}"/>
              </a:ext>
            </a:extLst>
          </p:cNvPr>
          <p:cNvSpPr/>
          <p:nvPr/>
        </p:nvSpPr>
        <p:spPr>
          <a:xfrm>
            <a:off x="4395788" y="4722813"/>
            <a:ext cx="838200"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57704" name="図 8">
            <a:extLst>
              <a:ext uri="{FF2B5EF4-FFF2-40B4-BE49-F238E27FC236}">
                <a16:creationId xmlns:a16="http://schemas.microsoft.com/office/drawing/2014/main" id="{BB812492-280A-4D49-8D65-18C772998CC7}"/>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967413" y="4722813"/>
            <a:ext cx="1709737" cy="879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7705" name="図 3">
            <a:extLst>
              <a:ext uri="{FF2B5EF4-FFF2-40B4-BE49-F238E27FC236}">
                <a16:creationId xmlns:a16="http://schemas.microsoft.com/office/drawing/2014/main" id="{FDD8B852-E0EB-4032-9D80-C79FAC6DC169}"/>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303588" y="1741488"/>
            <a:ext cx="5678487" cy="182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11">
            <a:extLst>
              <a:ext uri="{FF2B5EF4-FFF2-40B4-BE49-F238E27FC236}">
                <a16:creationId xmlns:a16="http://schemas.microsoft.com/office/drawing/2014/main" id="{6A907C7A-EBBE-40A7-980C-28BA1C239814}"/>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600">
                <a:solidFill>
                  <a:srgbClr val="5F5F5F"/>
                </a:solidFill>
              </a:rPr>
              <a:t>RT</a:t>
            </a:r>
            <a:r>
              <a:rPr lang="ja-JP" altLang="en-US" sz="3600">
                <a:solidFill>
                  <a:srgbClr val="5F5F5F"/>
                </a:solidFill>
              </a:rPr>
              <a:t>コンポーネントの状態遷移</a:t>
            </a:r>
            <a:r>
              <a:rPr lang="en-US" altLang="ja-JP" sz="3600">
                <a:solidFill>
                  <a:srgbClr val="5F5F5F"/>
                </a:solidFill>
              </a:rPr>
              <a:t>(</a:t>
            </a:r>
            <a:r>
              <a:rPr lang="ja-JP" altLang="en-US" sz="3600">
                <a:solidFill>
                  <a:srgbClr val="5F5F5F"/>
                </a:solidFill>
              </a:rPr>
              <a:t>エラー</a:t>
            </a:r>
            <a:r>
              <a:rPr lang="en-US" altLang="ja-JP" sz="3600">
                <a:solidFill>
                  <a:srgbClr val="5F5F5F"/>
                </a:solidFill>
              </a:rPr>
              <a:t>)</a:t>
            </a:r>
          </a:p>
        </p:txBody>
      </p:sp>
      <p:pic>
        <p:nvPicPr>
          <p:cNvPr id="159747" name="図 3">
            <a:extLst>
              <a:ext uri="{FF2B5EF4-FFF2-40B4-BE49-F238E27FC236}">
                <a16:creationId xmlns:a16="http://schemas.microsoft.com/office/drawing/2014/main" id="{9D1021D7-EAEF-413D-8D85-A930DB0364B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76650" y="1065213"/>
            <a:ext cx="5467350" cy="5776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9748" name="図 4">
            <a:extLst>
              <a:ext uri="{FF2B5EF4-FFF2-40B4-BE49-F238E27FC236}">
                <a16:creationId xmlns:a16="http://schemas.microsoft.com/office/drawing/2014/main" id="{99F2F3DA-19F6-4E4B-877F-4082E43B452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4450" y="4276725"/>
            <a:ext cx="7227888" cy="2266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11">
            <a:extLst>
              <a:ext uri="{FF2B5EF4-FFF2-40B4-BE49-F238E27FC236}">
                <a16:creationId xmlns:a16="http://schemas.microsoft.com/office/drawing/2014/main" id="{1A78427D-A1BD-4630-86FA-AB6C47FC78BB}"/>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600">
                <a:solidFill>
                  <a:srgbClr val="5F5F5F"/>
                </a:solidFill>
              </a:rPr>
              <a:t>RT</a:t>
            </a:r>
            <a:r>
              <a:rPr lang="ja-JP" altLang="en-US" sz="3600">
                <a:solidFill>
                  <a:srgbClr val="5F5F5F"/>
                </a:solidFill>
              </a:rPr>
              <a:t>コンポーネントの状態遷移</a:t>
            </a:r>
            <a:r>
              <a:rPr lang="en-US" altLang="ja-JP" sz="3600">
                <a:solidFill>
                  <a:srgbClr val="5F5F5F"/>
                </a:solidFill>
              </a:rPr>
              <a:t>(</a:t>
            </a:r>
            <a:r>
              <a:rPr lang="ja-JP" altLang="en-US" sz="3600">
                <a:solidFill>
                  <a:srgbClr val="5F5F5F"/>
                </a:solidFill>
              </a:rPr>
              <a:t>リセット</a:t>
            </a:r>
            <a:r>
              <a:rPr lang="en-US" altLang="ja-JP" sz="3600">
                <a:solidFill>
                  <a:srgbClr val="5F5F5F"/>
                </a:solidFill>
              </a:rPr>
              <a:t>)</a:t>
            </a:r>
          </a:p>
        </p:txBody>
      </p:sp>
      <p:pic>
        <p:nvPicPr>
          <p:cNvPr id="161795" name="図 2">
            <a:extLst>
              <a:ext uri="{FF2B5EF4-FFF2-40B4-BE49-F238E27FC236}">
                <a16:creationId xmlns:a16="http://schemas.microsoft.com/office/drawing/2014/main" id="{48E5B16A-1277-48A7-A08E-F332EB64967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86175" y="1090613"/>
            <a:ext cx="5457825" cy="5767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1796" name="図 5">
            <a:extLst>
              <a:ext uri="{FF2B5EF4-FFF2-40B4-BE49-F238E27FC236}">
                <a16:creationId xmlns:a16="http://schemas.microsoft.com/office/drawing/2014/main" id="{3D6095B8-B1C0-48AC-AC03-3BD75B8624E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438" y="5030788"/>
            <a:ext cx="4591050" cy="1365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スライド番号プレースホルダー 3">
            <a:extLst>
              <a:ext uri="{FF2B5EF4-FFF2-40B4-BE49-F238E27FC236}">
                <a16:creationId xmlns:a16="http://schemas.microsoft.com/office/drawing/2014/main" id="{4B8C600E-6399-40C0-A455-794BA22CBCBA}"/>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0697EC7C-0C79-4DA2-A3CA-5D1AAB86A43E}" type="slidenum">
              <a:rPr lang="en-US" altLang="ja-JP" sz="1400" smtClean="0"/>
              <a:pPr>
                <a:spcBef>
                  <a:spcPct val="0"/>
                </a:spcBef>
                <a:buFontTx/>
                <a:buNone/>
              </a:pPr>
              <a:t>93</a:t>
            </a:fld>
            <a:endParaRPr lang="en-US" altLang="ja-JP" sz="1400"/>
          </a:p>
        </p:txBody>
      </p:sp>
      <p:sp>
        <p:nvSpPr>
          <p:cNvPr id="5" name="Rectangle 11">
            <a:extLst>
              <a:ext uri="{FF2B5EF4-FFF2-40B4-BE49-F238E27FC236}">
                <a16:creationId xmlns:a16="http://schemas.microsoft.com/office/drawing/2014/main" id="{8B69B4BA-7054-4A0C-8EE4-072FC6716F5C}"/>
              </a:ext>
            </a:extLst>
          </p:cNvPr>
          <p:cNvSpPr txBox="1">
            <a:spLocks noChangeArrowheads="1"/>
          </p:cNvSpPr>
          <p:nvPr/>
        </p:nvSpPr>
        <p:spPr bwMode="auto">
          <a:xfrm>
            <a:off x="190500" y="2635250"/>
            <a:ext cx="8805863"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defRPr/>
            </a:pPr>
            <a:r>
              <a:rPr lang="en-US" altLang="ja-JP" kern="0" dirty="0">
                <a:solidFill>
                  <a:srgbClr val="5F5F5F"/>
                </a:solidFill>
              </a:rPr>
              <a:t>RTC Builder</a:t>
            </a:r>
          </a:p>
          <a:p>
            <a:pPr eaLnBrk="1" hangingPunct="1">
              <a:defRPr/>
            </a:pPr>
            <a:r>
              <a:rPr lang="ja-JP" altLang="en-US" kern="0" dirty="0">
                <a:solidFill>
                  <a:srgbClr val="5F5F5F"/>
                </a:solidFill>
              </a:rPr>
              <a:t>補足</a:t>
            </a:r>
            <a:endParaRPr lang="en-US" altLang="ja-JP" kern="0" dirty="0">
              <a:solidFill>
                <a:srgbClr val="5F5F5F"/>
              </a:solidFill>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11">
            <a:extLst>
              <a:ext uri="{FF2B5EF4-FFF2-40B4-BE49-F238E27FC236}">
                <a16:creationId xmlns:a16="http://schemas.microsoft.com/office/drawing/2014/main" id="{4BFE5827-864B-48B4-AD21-9F4614B899F1}"/>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サービスポートの設定</a:t>
            </a:r>
            <a:endParaRPr lang="en-US" altLang="ja-JP">
              <a:solidFill>
                <a:srgbClr val="5F5F5F"/>
              </a:solidFill>
            </a:endParaRPr>
          </a:p>
        </p:txBody>
      </p:sp>
      <p:pic>
        <p:nvPicPr>
          <p:cNvPr id="163843" name="図 3">
            <a:extLst>
              <a:ext uri="{FF2B5EF4-FFF2-40B4-BE49-F238E27FC236}">
                <a16:creationId xmlns:a16="http://schemas.microsoft.com/office/drawing/2014/main" id="{D84EDC7E-1CAE-4095-B61E-85F09E3EA98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2719388"/>
            <a:ext cx="3325813" cy="282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右矢印 9">
            <a:extLst>
              <a:ext uri="{FF2B5EF4-FFF2-40B4-BE49-F238E27FC236}">
                <a16:creationId xmlns:a16="http://schemas.microsoft.com/office/drawing/2014/main" id="{DE78E287-861E-4173-974A-5DF6FDBD6B6B}"/>
              </a:ext>
            </a:extLst>
          </p:cNvPr>
          <p:cNvSpPr/>
          <p:nvPr/>
        </p:nvSpPr>
        <p:spPr>
          <a:xfrm>
            <a:off x="3770313" y="3838575"/>
            <a:ext cx="538162" cy="8842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63845" name="図 6">
            <a:extLst>
              <a:ext uri="{FF2B5EF4-FFF2-40B4-BE49-F238E27FC236}">
                <a16:creationId xmlns:a16="http://schemas.microsoft.com/office/drawing/2014/main" id="{58D7FDB6-D5A4-4132-AC01-98C5E1492529}"/>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660900" y="3151188"/>
            <a:ext cx="4410075" cy="1960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2">
            <a:extLst>
              <a:ext uri="{FF2B5EF4-FFF2-40B4-BE49-F238E27FC236}">
                <a16:creationId xmlns:a16="http://schemas.microsoft.com/office/drawing/2014/main" id="{9E453575-DB4E-44A7-BD23-A52D856A5A03}"/>
              </a:ext>
            </a:extLst>
          </p:cNvPr>
          <p:cNvSpPr txBox="1">
            <a:spLocks noChangeArrowheads="1"/>
          </p:cNvSpPr>
          <p:nvPr/>
        </p:nvSpPr>
        <p:spPr bwMode="auto">
          <a:xfrm>
            <a:off x="334963" y="1268413"/>
            <a:ext cx="8197850"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サービスポートの追加、インターフェースの追加、設定を行う</a:t>
            </a:r>
            <a:endParaRPr lang="en-US" altLang="ja-JP" sz="1100" kern="0" dirty="0">
              <a:solidFill>
                <a:srgbClr val="5F5F5F"/>
              </a:solidFill>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11">
            <a:extLst>
              <a:ext uri="{FF2B5EF4-FFF2-40B4-BE49-F238E27FC236}">
                <a16:creationId xmlns:a16="http://schemas.microsoft.com/office/drawing/2014/main" id="{C9BB9B41-C3DE-4C28-8CD4-48E7C9C45319}"/>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サービスポートの設定</a:t>
            </a:r>
            <a:endParaRPr lang="en-US" altLang="ja-JP">
              <a:solidFill>
                <a:srgbClr val="5F5F5F"/>
              </a:solidFill>
            </a:endParaRPr>
          </a:p>
        </p:txBody>
      </p:sp>
      <p:pic>
        <p:nvPicPr>
          <p:cNvPr id="165891" name="図 2">
            <a:extLst>
              <a:ext uri="{FF2B5EF4-FFF2-40B4-BE49-F238E27FC236}">
                <a16:creationId xmlns:a16="http://schemas.microsoft.com/office/drawing/2014/main" id="{1AEA6542-91DE-42B0-B61F-4AA138E1EAC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2259013"/>
            <a:ext cx="3402013" cy="3036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右矢印 8">
            <a:extLst>
              <a:ext uri="{FF2B5EF4-FFF2-40B4-BE49-F238E27FC236}">
                <a16:creationId xmlns:a16="http://schemas.microsoft.com/office/drawing/2014/main" id="{AE2D4067-A875-4ED9-9B36-B77E6947E2C8}"/>
              </a:ext>
            </a:extLst>
          </p:cNvPr>
          <p:cNvSpPr/>
          <p:nvPr/>
        </p:nvSpPr>
        <p:spPr>
          <a:xfrm>
            <a:off x="3587750" y="3516313"/>
            <a:ext cx="5381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65893" name="図 3">
            <a:extLst>
              <a:ext uri="{FF2B5EF4-FFF2-40B4-BE49-F238E27FC236}">
                <a16:creationId xmlns:a16="http://schemas.microsoft.com/office/drawing/2014/main" id="{DDE6A811-EECE-4234-BDEC-C8232E74A3C3}"/>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151313" y="2889250"/>
            <a:ext cx="4965700" cy="195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2">
            <a:extLst>
              <a:ext uri="{FF2B5EF4-FFF2-40B4-BE49-F238E27FC236}">
                <a16:creationId xmlns:a16="http://schemas.microsoft.com/office/drawing/2014/main" id="{29D213F7-162C-4C13-9133-62E045C3A75C}"/>
              </a:ext>
            </a:extLst>
          </p:cNvPr>
          <p:cNvSpPr txBox="1">
            <a:spLocks noChangeArrowheads="1"/>
          </p:cNvSpPr>
          <p:nvPr/>
        </p:nvSpPr>
        <p:spPr bwMode="auto">
          <a:xfrm>
            <a:off x="334963" y="1268413"/>
            <a:ext cx="8197850"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インターフェースを追加する</a:t>
            </a:r>
            <a:endParaRPr lang="en-US" altLang="ja-JP" sz="1100" kern="0" dirty="0">
              <a:solidFill>
                <a:srgbClr val="5F5F5F"/>
              </a:solidFill>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11">
            <a:extLst>
              <a:ext uri="{FF2B5EF4-FFF2-40B4-BE49-F238E27FC236}">
                <a16:creationId xmlns:a16="http://schemas.microsoft.com/office/drawing/2014/main" id="{721531D2-64EF-428C-803C-51E830D95D52}"/>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サービスポートの設定</a:t>
            </a:r>
            <a:endParaRPr lang="en-US" altLang="ja-JP">
              <a:solidFill>
                <a:srgbClr val="5F5F5F"/>
              </a:solidFill>
            </a:endParaRPr>
          </a:p>
        </p:txBody>
      </p:sp>
      <p:pic>
        <p:nvPicPr>
          <p:cNvPr id="167939" name="図 1">
            <a:extLst>
              <a:ext uri="{FF2B5EF4-FFF2-40B4-BE49-F238E27FC236}">
                <a16:creationId xmlns:a16="http://schemas.microsoft.com/office/drawing/2014/main" id="{12B5BC40-326D-4B26-9364-C39852E849A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39738" y="1754188"/>
            <a:ext cx="7831137" cy="3360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7940" name="図 6">
            <a:extLst>
              <a:ext uri="{FF2B5EF4-FFF2-40B4-BE49-F238E27FC236}">
                <a16:creationId xmlns:a16="http://schemas.microsoft.com/office/drawing/2014/main" id="{A326B630-5221-4ED9-94A8-F5329DC4231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405063" y="6103938"/>
            <a:ext cx="4333875"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2">
            <a:extLst>
              <a:ext uri="{FF2B5EF4-FFF2-40B4-BE49-F238E27FC236}">
                <a16:creationId xmlns:a16="http://schemas.microsoft.com/office/drawing/2014/main" id="{20835573-076E-4395-B5CD-3F5D26C8B4E6}"/>
              </a:ext>
            </a:extLst>
          </p:cNvPr>
          <p:cNvSpPr txBox="1">
            <a:spLocks noChangeArrowheads="1"/>
          </p:cNvSpPr>
          <p:nvPr/>
        </p:nvSpPr>
        <p:spPr bwMode="auto">
          <a:xfrm>
            <a:off x="1612900" y="5376863"/>
            <a:ext cx="6759575" cy="145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コード生成後、</a:t>
            </a:r>
            <a:r>
              <a:rPr lang="en-US" altLang="ja-JP" sz="2400" kern="0" dirty="0">
                <a:solidFill>
                  <a:srgbClr val="5F5F5F"/>
                </a:solidFill>
              </a:rPr>
              <a:t>Python</a:t>
            </a:r>
            <a:r>
              <a:rPr lang="ja-JP" altLang="en-US" sz="2400" kern="0" dirty="0">
                <a:solidFill>
                  <a:srgbClr val="5F5F5F"/>
                </a:solidFill>
              </a:rPr>
              <a:t>の場合は</a:t>
            </a:r>
            <a:r>
              <a:rPr lang="en-US" altLang="ja-JP" sz="2400" kern="0" dirty="0">
                <a:solidFill>
                  <a:srgbClr val="5F5F5F"/>
                </a:solidFill>
              </a:rPr>
              <a:t>idlcompile.bat(idlcompile.sh)</a:t>
            </a:r>
            <a:r>
              <a:rPr lang="ja-JP" altLang="en-US" sz="2400" kern="0" dirty="0">
                <a:solidFill>
                  <a:srgbClr val="5F5F5F"/>
                </a:solidFill>
              </a:rPr>
              <a:t>を起動する</a:t>
            </a:r>
            <a:endParaRPr lang="en-US" altLang="ja-JP" sz="2000" kern="0" dirty="0">
              <a:solidFill>
                <a:srgbClr val="5F5F5F"/>
              </a:solidFill>
            </a:endParaRPr>
          </a:p>
        </p:txBody>
      </p:sp>
      <p:sp>
        <p:nvSpPr>
          <p:cNvPr id="6" name="Rectangle 2">
            <a:extLst>
              <a:ext uri="{FF2B5EF4-FFF2-40B4-BE49-F238E27FC236}">
                <a16:creationId xmlns:a16="http://schemas.microsoft.com/office/drawing/2014/main" id="{C03E41D8-3102-4D94-BED3-7B4C1C790251}"/>
              </a:ext>
            </a:extLst>
          </p:cNvPr>
          <p:cNvSpPr txBox="1">
            <a:spLocks noChangeArrowheads="1"/>
          </p:cNvSpPr>
          <p:nvPr/>
        </p:nvSpPr>
        <p:spPr bwMode="auto">
          <a:xfrm>
            <a:off x="334963" y="1268413"/>
            <a:ext cx="8197850"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a:solidFill>
                  <a:srgbClr val="5F5F5F"/>
                </a:solidFill>
              </a:rPr>
              <a:t>インターフェースの設定を行う</a:t>
            </a:r>
            <a:endParaRPr lang="en-US" altLang="ja-JP" sz="1100" kern="0" dirty="0">
              <a:solidFill>
                <a:srgbClr val="5F5F5F"/>
              </a:solidFill>
            </a:endParaRPr>
          </a:p>
        </p:txBody>
      </p:sp>
      <p:pic>
        <p:nvPicPr>
          <p:cNvPr id="167943" name="Picture 8" descr="provider_and_consumer_ja.png">
            <a:extLst>
              <a:ext uri="{FF2B5EF4-FFF2-40B4-BE49-F238E27FC236}">
                <a16:creationId xmlns:a16="http://schemas.microsoft.com/office/drawing/2014/main" id="{9F165956-AC66-4A21-B92C-A732E9EF3A5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18213" y="1243013"/>
            <a:ext cx="2670175" cy="163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11">
            <a:extLst>
              <a:ext uri="{FF2B5EF4-FFF2-40B4-BE49-F238E27FC236}">
                <a16:creationId xmlns:a16="http://schemas.microsoft.com/office/drawing/2014/main" id="{0E43FACC-B87E-4CD5-B73F-7C751A461C28}"/>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サービスポートの設定</a:t>
            </a:r>
            <a:endParaRPr lang="en-US" altLang="ja-JP">
              <a:solidFill>
                <a:srgbClr val="5F5F5F"/>
              </a:solidFill>
            </a:endParaRPr>
          </a:p>
        </p:txBody>
      </p:sp>
      <p:sp>
        <p:nvSpPr>
          <p:cNvPr id="6" name="Rectangle 2">
            <a:extLst>
              <a:ext uri="{FF2B5EF4-FFF2-40B4-BE49-F238E27FC236}">
                <a16:creationId xmlns:a16="http://schemas.microsoft.com/office/drawing/2014/main" id="{1E38C1F3-3C14-4CEC-A57B-F5026D17BAD3}"/>
              </a:ext>
            </a:extLst>
          </p:cNvPr>
          <p:cNvSpPr txBox="1">
            <a:spLocks noChangeArrowheads="1"/>
          </p:cNvSpPr>
          <p:nvPr/>
        </p:nvSpPr>
        <p:spPr bwMode="auto">
          <a:xfrm>
            <a:off x="334963" y="1268413"/>
            <a:ext cx="8197850"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IDL</a:t>
            </a:r>
            <a:r>
              <a:rPr lang="ja-JP" altLang="en-US" sz="2400" kern="0" dirty="0">
                <a:solidFill>
                  <a:srgbClr val="5F5F5F"/>
                </a:solidFill>
              </a:rPr>
              <a:t>ファイルについて</a:t>
            </a:r>
            <a:endParaRPr lang="en-US" altLang="ja-JP" sz="2400" kern="0" dirty="0">
              <a:solidFill>
                <a:srgbClr val="5F5F5F"/>
              </a:solidFill>
            </a:endParaRPr>
          </a:p>
          <a:p>
            <a:pPr lvl="1" eaLnBrk="1" hangingPunct="1">
              <a:lnSpc>
                <a:spcPct val="80000"/>
              </a:lnSpc>
              <a:defRPr/>
            </a:pPr>
            <a:r>
              <a:rPr lang="ja-JP" altLang="en-US" sz="1800" kern="0" dirty="0">
                <a:solidFill>
                  <a:srgbClr val="5F5F5F"/>
                </a:solidFill>
              </a:rPr>
              <a:t>プログラミング言語に非依存のインターフェース定義言語</a:t>
            </a:r>
            <a:endParaRPr lang="en-US" altLang="ja-JP" sz="1800" kern="0" dirty="0">
              <a:solidFill>
                <a:srgbClr val="5F5F5F"/>
              </a:solidFill>
            </a:endParaRPr>
          </a:p>
          <a:p>
            <a:pPr lvl="1" eaLnBrk="1" hangingPunct="1">
              <a:lnSpc>
                <a:spcPct val="80000"/>
              </a:lnSpc>
              <a:defRPr/>
            </a:pPr>
            <a:endParaRPr lang="en-US" altLang="ja-JP" sz="1800" kern="0" dirty="0">
              <a:solidFill>
                <a:srgbClr val="5F5F5F"/>
              </a:solidFill>
            </a:endParaRPr>
          </a:p>
        </p:txBody>
      </p:sp>
      <p:pic>
        <p:nvPicPr>
          <p:cNvPr id="169988" name="図 2">
            <a:extLst>
              <a:ext uri="{FF2B5EF4-FFF2-40B4-BE49-F238E27FC236}">
                <a16:creationId xmlns:a16="http://schemas.microsoft.com/office/drawing/2014/main" id="{E39116F4-864C-41A5-BE1A-51E6A57FCDC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81150" y="2133600"/>
            <a:ext cx="4949825" cy="266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2">
            <a:extLst>
              <a:ext uri="{FF2B5EF4-FFF2-40B4-BE49-F238E27FC236}">
                <a16:creationId xmlns:a16="http://schemas.microsoft.com/office/drawing/2014/main" id="{9A196CD7-FA62-4F9F-B6C0-17BBDAB20472}"/>
              </a:ext>
            </a:extLst>
          </p:cNvPr>
          <p:cNvSpPr txBox="1">
            <a:spLocks noChangeArrowheads="1"/>
          </p:cNvSpPr>
          <p:nvPr/>
        </p:nvSpPr>
        <p:spPr bwMode="auto">
          <a:xfrm>
            <a:off x="331788" y="5049838"/>
            <a:ext cx="8197850" cy="1046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コンシュマー側でプロバイダ側の</a:t>
            </a:r>
            <a:r>
              <a:rPr lang="en-US" altLang="ja-JP" sz="2000" kern="0" dirty="0">
                <a:solidFill>
                  <a:srgbClr val="5F5F5F"/>
                </a:solidFill>
              </a:rPr>
              <a:t>echo</a:t>
            </a:r>
            <a:r>
              <a:rPr lang="ja-JP" altLang="en-US" sz="2000" kern="0" dirty="0" err="1">
                <a:solidFill>
                  <a:srgbClr val="5F5F5F"/>
                </a:solidFill>
              </a:rPr>
              <a:t>、</a:t>
            </a:r>
            <a:r>
              <a:rPr lang="en-US" altLang="ja-JP" sz="2000" kern="0" dirty="0" err="1">
                <a:solidFill>
                  <a:srgbClr val="5F5F5F"/>
                </a:solidFill>
              </a:rPr>
              <a:t>get_value</a:t>
            </a:r>
            <a:r>
              <a:rPr lang="ja-JP" altLang="en-US" sz="2000" kern="0" dirty="0">
                <a:solidFill>
                  <a:srgbClr val="5F5F5F"/>
                </a:solidFill>
              </a:rPr>
              <a:t>などのオペレーションを呼び出す</a:t>
            </a:r>
            <a:endParaRPr lang="en-US" altLang="ja-JP" sz="2000" kern="0" dirty="0">
              <a:solidFill>
                <a:srgbClr val="5F5F5F"/>
              </a:solidFill>
            </a:endParaRPr>
          </a:p>
          <a:p>
            <a:pPr lvl="1" eaLnBrk="1" hangingPunct="1">
              <a:lnSpc>
                <a:spcPct val="80000"/>
              </a:lnSpc>
              <a:defRPr/>
            </a:pPr>
            <a:endParaRPr lang="en-US" altLang="ja-JP" sz="1800" kern="0" dirty="0">
              <a:solidFill>
                <a:srgbClr val="5F5F5F"/>
              </a:solidFill>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11">
            <a:extLst>
              <a:ext uri="{FF2B5EF4-FFF2-40B4-BE49-F238E27FC236}">
                <a16:creationId xmlns:a16="http://schemas.microsoft.com/office/drawing/2014/main" id="{1643F83D-F27F-4B75-89CE-25882024B83A}"/>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r>
              <a:rPr lang="ja-JP" altLang="en-US">
                <a:solidFill>
                  <a:srgbClr val="5F5F5F"/>
                </a:solidFill>
              </a:rPr>
              <a:t>に関する設定</a:t>
            </a:r>
            <a:endParaRPr lang="en-US" altLang="ja-JP">
              <a:solidFill>
                <a:srgbClr val="5F5F5F"/>
              </a:solidFill>
            </a:endParaRPr>
          </a:p>
        </p:txBody>
      </p:sp>
      <p:pic>
        <p:nvPicPr>
          <p:cNvPr id="172035" name="図 2">
            <a:extLst>
              <a:ext uri="{FF2B5EF4-FFF2-40B4-BE49-F238E27FC236}">
                <a16:creationId xmlns:a16="http://schemas.microsoft.com/office/drawing/2014/main" id="{3E8F4ACD-D1C4-4186-B46E-7817EEB55B2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205413" y="1719263"/>
            <a:ext cx="3779837" cy="3825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右矢印 12">
            <a:extLst>
              <a:ext uri="{FF2B5EF4-FFF2-40B4-BE49-F238E27FC236}">
                <a16:creationId xmlns:a16="http://schemas.microsoft.com/office/drawing/2014/main" id="{568ED6CF-FFC3-4381-9FFF-0D52F7382B83}"/>
              </a:ext>
            </a:extLst>
          </p:cNvPr>
          <p:cNvSpPr/>
          <p:nvPr/>
        </p:nvSpPr>
        <p:spPr>
          <a:xfrm>
            <a:off x="4321175" y="3487738"/>
            <a:ext cx="538163"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72037" name="図 6">
            <a:extLst>
              <a:ext uri="{FF2B5EF4-FFF2-40B4-BE49-F238E27FC236}">
                <a16:creationId xmlns:a16="http://schemas.microsoft.com/office/drawing/2014/main" id="{F7BC5EEC-1137-4595-81FA-07E4A323F31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98438" y="2460625"/>
            <a:ext cx="4021137" cy="2116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Rectangle 11">
            <a:extLst>
              <a:ext uri="{FF2B5EF4-FFF2-40B4-BE49-F238E27FC236}">
                <a16:creationId xmlns:a16="http://schemas.microsoft.com/office/drawing/2014/main" id="{01449418-B71D-4A52-A4C7-35C0A7DEFE90}"/>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r>
              <a:rPr lang="ja-JP" altLang="en-US">
                <a:solidFill>
                  <a:srgbClr val="5F5F5F"/>
                </a:solidFill>
              </a:rPr>
              <a:t>に関する設定</a:t>
            </a:r>
            <a:endParaRPr lang="en-US" altLang="ja-JP">
              <a:solidFill>
                <a:srgbClr val="5F5F5F"/>
              </a:solidFill>
            </a:endParaRPr>
          </a:p>
        </p:txBody>
      </p:sp>
      <p:pic>
        <p:nvPicPr>
          <p:cNvPr id="174083" name="図 6">
            <a:extLst>
              <a:ext uri="{FF2B5EF4-FFF2-40B4-BE49-F238E27FC236}">
                <a16:creationId xmlns:a16="http://schemas.microsoft.com/office/drawing/2014/main" id="{C3BFCEF6-AA63-4462-AB82-A175927DDAC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050" y="1968500"/>
            <a:ext cx="9144000" cy="386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theme/theme1.xml><?xml version="1.0" encoding="utf-8"?>
<a:theme xmlns:a="http://schemas.openxmlformats.org/drawingml/2006/main" name="aist-1e">
  <a:themeElements>
    <a:clrScheme name="aist-1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ist-1e">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aist-1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ist-1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ist-1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ist-1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ist-1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ist-1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ist-1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ist-1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ist-1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ist-1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ist-1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ist-1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テーマ">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テーマ">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aist-1e</Template>
  <TotalTime>35736</TotalTime>
  <Words>11084</Words>
  <Application>Microsoft Office PowerPoint</Application>
  <PresentationFormat>画面に合わせる (4:3)</PresentationFormat>
  <Paragraphs>1823</Paragraphs>
  <Slides>129</Slides>
  <Notes>124</Notes>
  <HiddenSlides>0</HiddenSlides>
  <MMClips>0</MMClips>
  <ScaleCrop>false</ScaleCrop>
  <HeadingPairs>
    <vt:vector size="8" baseType="variant">
      <vt:variant>
        <vt:lpstr>使用されているフォント</vt:lpstr>
      </vt:variant>
      <vt:variant>
        <vt:i4>2</vt:i4>
      </vt:variant>
      <vt:variant>
        <vt:lpstr>テーマ</vt:lpstr>
      </vt:variant>
      <vt:variant>
        <vt:i4>1</vt:i4>
      </vt:variant>
      <vt:variant>
        <vt:lpstr>埋め込まれた OLE サーバー</vt:lpstr>
      </vt:variant>
      <vt:variant>
        <vt:i4>1</vt:i4>
      </vt:variant>
      <vt:variant>
        <vt:lpstr>スライド タイトル</vt:lpstr>
      </vt:variant>
      <vt:variant>
        <vt:i4>129</vt:i4>
      </vt:variant>
    </vt:vector>
  </HeadingPairs>
  <TitlesOfParts>
    <vt:vector size="133" baseType="lpstr">
      <vt:lpstr>ＭＳ Ｐゴシック</vt:lpstr>
      <vt:lpstr>Arial</vt:lpstr>
      <vt:lpstr>aist-1e</vt:lpstr>
      <vt:lpstr>Corel DESIGNER</vt:lpstr>
      <vt:lpstr>第2部 RTコンポーネント作成入門 </vt:lpstr>
      <vt:lpstr>資料(USBメモリで配布)</vt:lpstr>
      <vt:lpstr>資料</vt:lpstr>
      <vt:lpstr>インストールの確認(Windows)</vt:lpstr>
      <vt:lpstr>インストールの確認(Ubuntu)</vt:lpstr>
      <vt:lpstr>実習内容</vt:lpstr>
      <vt:lpstr>Raspberry Piマウス概要</vt:lpstr>
      <vt:lpstr>全体の手順</vt:lpstr>
      <vt:lpstr>PowerPoint プレゼンテーション</vt:lpstr>
      <vt:lpstr>RTC Builder</vt:lpstr>
      <vt:lpstr>RTC Builderの起動</vt:lpstr>
      <vt:lpstr>RTC Builderの起動</vt:lpstr>
      <vt:lpstr>RTC Builderの起動</vt:lpstr>
      <vt:lpstr>RTC Builderの起動</vt:lpstr>
      <vt:lpstr>RTC Builderの起動</vt:lpstr>
      <vt:lpstr>プロジェクト作成</vt:lpstr>
      <vt:lpstr>資料</vt:lpstr>
      <vt:lpstr>プロジェクト作成</vt:lpstr>
      <vt:lpstr>基本プロファイルの入力</vt:lpstr>
      <vt:lpstr>基本プロファイルの入力</vt:lpstr>
      <vt:lpstr>アクティビティの設定</vt:lpstr>
      <vt:lpstr>アクティビティの設定</vt:lpstr>
      <vt:lpstr>アクティビティの設定</vt:lpstr>
      <vt:lpstr>データポートの設定</vt:lpstr>
      <vt:lpstr>データポートの設定</vt:lpstr>
      <vt:lpstr>データポートについて</vt:lpstr>
      <vt:lpstr>RTC::TimedVelocity2D型について</vt:lpstr>
      <vt:lpstr>コンフィギュレーションの設定</vt:lpstr>
      <vt:lpstr>コンフィギュレーションの設定</vt:lpstr>
      <vt:lpstr>コンフィギュレーションパラメータの制約、Widgetの設定</vt:lpstr>
      <vt:lpstr>コンフィギュレーションパラメータの制約、Widgetの設定</vt:lpstr>
      <vt:lpstr>コンフィギュレーションの設定</vt:lpstr>
      <vt:lpstr>Raspberry Piマウスの距離センサ</vt:lpstr>
      <vt:lpstr>ドキュメントの設定</vt:lpstr>
      <vt:lpstr>言語の設定</vt:lpstr>
      <vt:lpstr>スケルトンコードの生成</vt:lpstr>
      <vt:lpstr>手順</vt:lpstr>
      <vt:lpstr>PowerPoint プレゼンテーション</vt:lpstr>
      <vt:lpstr>CMake</vt:lpstr>
      <vt:lpstr>ビルドに必要なファイルの生成</vt:lpstr>
      <vt:lpstr>cmake-guiの起動</vt:lpstr>
      <vt:lpstr>PowerPoint プレゼンテーション</vt:lpstr>
      <vt:lpstr>ビルドに必要なファイルの生成</vt:lpstr>
      <vt:lpstr>ビルドに必要なファイルの生成</vt:lpstr>
      <vt:lpstr>ビルドに必要なファイルの生成</vt:lpstr>
      <vt:lpstr>CMake 3.14以降の場合</vt:lpstr>
      <vt:lpstr>CMake 3.13以前の場合</vt:lpstr>
      <vt:lpstr>ビルドに必要なファイルの生成</vt:lpstr>
      <vt:lpstr>ビルドに必要なファイルの生成</vt:lpstr>
      <vt:lpstr>ソースコードの編集</vt:lpstr>
      <vt:lpstr>ソースコードの編集</vt:lpstr>
      <vt:lpstr>ソースコードの編集</vt:lpstr>
      <vt:lpstr>ソースコードの編集</vt:lpstr>
      <vt:lpstr>ソースコードの編集</vt:lpstr>
      <vt:lpstr>ソースコードの編集</vt:lpstr>
      <vt:lpstr>ソースコードの編集</vt:lpstr>
      <vt:lpstr>ソースコードの編集</vt:lpstr>
      <vt:lpstr>ソースコードの編集</vt:lpstr>
      <vt:lpstr>ソースコードの編集</vt:lpstr>
      <vt:lpstr>ソースコードのコンパイル</vt:lpstr>
      <vt:lpstr>PowerPoint プレゼンテーション</vt:lpstr>
      <vt:lpstr>RT System Editor</vt:lpstr>
      <vt:lpstr>RT System Editorの起動</vt:lpstr>
      <vt:lpstr>RT System Editorの画面構成</vt:lpstr>
      <vt:lpstr>RobotControllerコンポーネントの動作確認</vt:lpstr>
      <vt:lpstr>ネームサーバーの起動</vt:lpstr>
      <vt:lpstr>ネームサーバーの起動</vt:lpstr>
      <vt:lpstr>RobotControllerコンポーネントの動作確認</vt:lpstr>
      <vt:lpstr>データポートの接続</vt:lpstr>
      <vt:lpstr>データポートの接続</vt:lpstr>
      <vt:lpstr>データポートの接続</vt:lpstr>
      <vt:lpstr>アクティブ化</vt:lpstr>
      <vt:lpstr>ボタンが表示されない場合</vt:lpstr>
      <vt:lpstr>コンフィギュレーションパラメータの操作</vt:lpstr>
      <vt:lpstr>動作確認</vt:lpstr>
      <vt:lpstr>失敗した場合</vt:lpstr>
      <vt:lpstr>RTコンポーネントの状態遷移</vt:lpstr>
      <vt:lpstr>RTコンポーネントの状態遷移(生成直後)</vt:lpstr>
      <vt:lpstr>RTコンポーネントの状態遷移(アクティブ化)</vt:lpstr>
      <vt:lpstr>システムの保存</vt:lpstr>
      <vt:lpstr>システムの復元</vt:lpstr>
      <vt:lpstr>RTコンポーネントの状態遷移(非アクティブ化)</vt:lpstr>
      <vt:lpstr>Raspberry Piマウス実機との接続</vt:lpstr>
      <vt:lpstr>Raspberry Piとの接続</vt:lpstr>
      <vt:lpstr>Raspberry Piとの接続</vt:lpstr>
      <vt:lpstr>ネームサーバーとの接続</vt:lpstr>
      <vt:lpstr>起動済みのRTC、ネームサーバー再起動</vt:lpstr>
      <vt:lpstr>ポートの接続</vt:lpstr>
      <vt:lpstr>動作確認</vt:lpstr>
      <vt:lpstr>リセット</vt:lpstr>
      <vt:lpstr>RTコンポーネントの状態遷移(エラー)</vt:lpstr>
      <vt:lpstr>RTコンポーネントの状態遷移(リセット)</vt:lpstr>
      <vt:lpstr>PowerPoint プレゼンテーション</vt:lpstr>
      <vt:lpstr>サービスポートの設定</vt:lpstr>
      <vt:lpstr>サービスポートの設定</vt:lpstr>
      <vt:lpstr>サービスポートの設定</vt:lpstr>
      <vt:lpstr>サービスポートの設定</vt:lpstr>
      <vt:lpstr>RTC Builderに関する設定</vt:lpstr>
      <vt:lpstr>RTC Builderに関する設定</vt:lpstr>
      <vt:lpstr>独自のデータ型の利用</vt:lpstr>
      <vt:lpstr>独自のデータ型の利用</vt:lpstr>
      <vt:lpstr>独自のデータ型の利用</vt:lpstr>
      <vt:lpstr>PowerPoint プレゼンテーション</vt:lpstr>
      <vt:lpstr>コネクタプロファイルの設定</vt:lpstr>
      <vt:lpstr>コネクタプロファイルの設定</vt:lpstr>
      <vt:lpstr>コネクタプロファイルの設定</vt:lpstr>
      <vt:lpstr>コネクタプロファイルの設定</vt:lpstr>
      <vt:lpstr>コネクタプロファイルの設定</vt:lpstr>
      <vt:lpstr>サービスポートについて</vt:lpstr>
      <vt:lpstr>サービスポートの接続</vt:lpstr>
      <vt:lpstr>コンフィギュレーションパラメータについて</vt:lpstr>
      <vt:lpstr>コンフィギュレーションパラメータの設定</vt:lpstr>
      <vt:lpstr>コンフィギュレーションパラメータの設定</vt:lpstr>
      <vt:lpstr>マネージャの操作</vt:lpstr>
      <vt:lpstr>マネージャの操作</vt:lpstr>
      <vt:lpstr>マネージャの操作</vt:lpstr>
      <vt:lpstr>マネージャの操作</vt:lpstr>
      <vt:lpstr>マネージャの操作</vt:lpstr>
      <vt:lpstr>マネージャの操作</vt:lpstr>
      <vt:lpstr>実行コンテキストの操作</vt:lpstr>
      <vt:lpstr>実行コンテキストの操作</vt:lpstr>
      <vt:lpstr>実行コンテキストの操作</vt:lpstr>
      <vt:lpstr>実行コンテキストの操作</vt:lpstr>
      <vt:lpstr>複合コンポーネントの操作</vt:lpstr>
      <vt:lpstr>複合コンポーネントの操作</vt:lpstr>
      <vt:lpstr>複合コンポーネントの操作</vt:lpstr>
      <vt:lpstr>複合コンポーネントの操作</vt:lpstr>
      <vt:lpstr>ゾンビの削除</vt:lpstr>
      <vt:lpstr>RT System Editorに関する設定</vt:lpstr>
    </vt:vector>
  </TitlesOfParts>
  <Company>国立研究開発法人産業技術総合研究所</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スライド 1</dc:title>
  <dc:creator>安藤慶昭</dc:creator>
  <cp:lastModifiedBy>宮本信彦</cp:lastModifiedBy>
  <cp:revision>1267</cp:revision>
  <cp:lastPrinted>2019-05-31T00:40:17Z</cp:lastPrinted>
  <dcterms:created xsi:type="dcterms:W3CDTF">2005-10-20T13:06:43Z</dcterms:created>
  <dcterms:modified xsi:type="dcterms:W3CDTF">2019-10-31T00:54:52Z</dcterms:modified>
</cp:coreProperties>
</file>